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1"/>
  </p:notesMasterIdLst>
  <p:sldIdLst>
    <p:sldId id="256" r:id="rId3"/>
    <p:sldId id="31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9144000" cy="5143500" type="screen16x9"/>
  <p:notesSz cx="6858000" cy="9144000"/>
  <p:embeddedFontLst>
    <p:embeddedFont>
      <p:font typeface="Amatic SC" panose="00000500000000000000" pitchFamily="2" charset="-79"/>
      <p:regular r:id="rId62"/>
      <p:bold r:id="rId63"/>
    </p:embeddedFont>
    <p:embeddedFont>
      <p:font typeface="Arimo" panose="020B0604020202020204" charset="0"/>
      <p:regular r:id="rId64"/>
      <p:bold r:id="rId65"/>
      <p:italic r:id="rId66"/>
      <p:boldItalic r:id="rId67"/>
    </p:embeddedFont>
    <p:embeddedFont>
      <p:font typeface="Bebas Neue" panose="020B0606020202050201" pitchFamily="34" charset="-94"/>
      <p:regular r:id="rId68"/>
    </p:embeddedFont>
    <p:embeddedFont>
      <p:font typeface="Calibri" panose="020F0502020204030204" pitchFamily="34" charset="0"/>
      <p:regular r:id="rId69"/>
      <p:bold r:id="rId70"/>
      <p:italic r:id="rId71"/>
      <p:boldItalic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oboto Condensed Light" panose="02000000000000000000" pitchFamily="2" charset="0"/>
      <p:regular r:id="rId80"/>
      <p:italic r:id="rId81"/>
    </p:embeddedFont>
    <p:embeddedFont>
      <p:font typeface="Roboto Medium"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32"/>
    <a:srgbClr val="B99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DC9B10-00EE-4BAF-890E-D6BCDF493E70}">
  <a:tblStyle styleId="{88DC9B10-00EE-4BAF-890E-D6BCDF493E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viewProps" Target="viewProps.xml"/><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f61a32cbe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f61a32cb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f61a32cbe2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f61a32cbe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5e77e6543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5e77e6543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f5e60618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f5e60618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f61a32cbe2_0_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f61a32cbe2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f61a32cbe2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f61a32cbe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f61a32cbe2_0_10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f61a32cbe2_0_10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f61a32cbe2_0_10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f61a32cbe2_0_10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f61a32cbe2_0_10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f61a32cbe2_0_10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f61a32cbe2_0_10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f61a32cbe2_0_10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f61a32cbe2_0_10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4" name="Google Shape;2884;gf61a32cbe2_0_10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f61a32cbe2_0_1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f61a32cbe2_0_1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8"/>
        <p:cNvGrpSpPr/>
        <p:nvPr/>
      </p:nvGrpSpPr>
      <p:grpSpPr>
        <a:xfrm>
          <a:off x="0" y="0"/>
          <a:ext cx="0" cy="0"/>
          <a:chOff x="0" y="0"/>
          <a:chExt cx="0" cy="0"/>
        </a:xfrm>
      </p:grpSpPr>
      <p:sp>
        <p:nvSpPr>
          <p:cNvPr id="6009" name="Google Shape;6009;gf61a32cbe2_0_13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0" name="Google Shape;6010;gf61a32cbe2_0_1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f61a32cbe2_0_14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f61a32cbe2_0_14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7"/>
        <p:cNvGrpSpPr/>
        <p:nvPr/>
      </p:nvGrpSpPr>
      <p:grpSpPr>
        <a:xfrm>
          <a:off x="0" y="0"/>
          <a:ext cx="0" cy="0"/>
          <a:chOff x="0" y="0"/>
          <a:chExt cx="0" cy="0"/>
        </a:xfrm>
      </p:grpSpPr>
      <p:sp>
        <p:nvSpPr>
          <p:cNvPr id="6598" name="Google Shape;6598;gf61a32cbe2_0_14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9" name="Google Shape;6599;gf61a32cbe2_0_14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f61a32cbe2_0_14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f61a32cbe2_0_14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2"/>
        <p:cNvGrpSpPr/>
        <p:nvPr/>
      </p:nvGrpSpPr>
      <p:grpSpPr>
        <a:xfrm>
          <a:off x="0" y="0"/>
          <a:ext cx="0" cy="0"/>
          <a:chOff x="0" y="0"/>
          <a:chExt cx="0" cy="0"/>
        </a:xfrm>
      </p:grpSpPr>
      <p:sp>
        <p:nvSpPr>
          <p:cNvPr id="7383" name="Google Shape;7383;gf61a32cbe2_0_15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4" name="Google Shape;7384;gf61a32cbe2_0_15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6"/>
        <p:cNvGrpSpPr/>
        <p:nvPr/>
      </p:nvGrpSpPr>
      <p:grpSpPr>
        <a:xfrm>
          <a:off x="0" y="0"/>
          <a:ext cx="0" cy="0"/>
          <a:chOff x="0" y="0"/>
          <a:chExt cx="0" cy="0"/>
        </a:xfrm>
      </p:grpSpPr>
      <p:sp>
        <p:nvSpPr>
          <p:cNvPr id="7797" name="Google Shape;7797;gf61a32cbe2_0_15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8" name="Google Shape;7798;gf61a32cbe2_0_15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7"/>
        <p:cNvGrpSpPr/>
        <p:nvPr/>
      </p:nvGrpSpPr>
      <p:grpSpPr>
        <a:xfrm>
          <a:off x="0" y="0"/>
          <a:ext cx="0" cy="0"/>
          <a:chOff x="0" y="0"/>
          <a:chExt cx="0" cy="0"/>
        </a:xfrm>
      </p:grpSpPr>
      <p:sp>
        <p:nvSpPr>
          <p:cNvPr id="8158" name="Google Shape;8158;gf61a32cbe2_0_15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9" name="Google Shape;8159;gf61a32cbe2_0_15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7"/>
        <p:cNvGrpSpPr/>
        <p:nvPr/>
      </p:nvGrpSpPr>
      <p:grpSpPr>
        <a:xfrm>
          <a:off x="0" y="0"/>
          <a:ext cx="0" cy="0"/>
          <a:chOff x="0" y="0"/>
          <a:chExt cx="0" cy="0"/>
        </a:xfrm>
      </p:grpSpPr>
      <p:sp>
        <p:nvSpPr>
          <p:cNvPr id="8668" name="Google Shape;8668;gf61a32cbe2_0_16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9" name="Google Shape;8669;gf61a32cbe2_0_16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f61a32cbe2_0_17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f61a32cbe2_0_17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1"/>
        <p:cNvGrpSpPr/>
        <p:nvPr/>
      </p:nvGrpSpPr>
      <p:grpSpPr>
        <a:xfrm>
          <a:off x="0" y="0"/>
          <a:ext cx="0" cy="0"/>
          <a:chOff x="0" y="0"/>
          <a:chExt cx="0" cy="0"/>
        </a:xfrm>
      </p:grpSpPr>
      <p:sp>
        <p:nvSpPr>
          <p:cNvPr id="9882" name="Google Shape;9882;gf61a32cbe2_0_17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3" name="Google Shape;9883;gf61a32cbe2_0_17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2"/>
        <p:cNvGrpSpPr/>
        <p:nvPr/>
      </p:nvGrpSpPr>
      <p:grpSpPr>
        <a:xfrm>
          <a:off x="0" y="0"/>
          <a:ext cx="0" cy="0"/>
          <a:chOff x="0" y="0"/>
          <a:chExt cx="0" cy="0"/>
        </a:xfrm>
      </p:grpSpPr>
      <p:sp>
        <p:nvSpPr>
          <p:cNvPr id="10203" name="Google Shape;10203;gf61a32cbe2_0_17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4" name="Google Shape;10204;gf61a32cbe2_0_17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0"/>
        <p:cNvGrpSpPr/>
        <p:nvPr/>
      </p:nvGrpSpPr>
      <p:grpSpPr>
        <a:xfrm>
          <a:off x="0" y="0"/>
          <a:ext cx="0" cy="0"/>
          <a:chOff x="0" y="0"/>
          <a:chExt cx="0" cy="0"/>
        </a:xfrm>
      </p:grpSpPr>
      <p:sp>
        <p:nvSpPr>
          <p:cNvPr id="10511" name="Google Shape;10511;gf61a32cbe2_0_19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2" name="Google Shape;10512;gf61a32cbe2_0_19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including icons by </a:t>
            </a:r>
            <a:r>
              <a:rPr lang="en" sz="12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0" name="Google Shape;230;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zBereket/Radial-Basis-Function-Networks" TargetMode="External"/><Relationship Id="rId7"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slide" Target="slide6.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slide" Target="slide6.xml"/></Relationships>
</file>

<file path=ppt/slides/_rels/slide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hyperlink" Target="https://docs.google.com/spreadsheets/d/1a12HyveTdDPTaJufa_3f8jvGvUfM4-VPG6WS_nSil6I/copy#gid=1766853635" TargetMode="External"/><Relationship Id="rId7"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 Id="rId9"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slide" Target="slide6.xml"/></Relationships>
</file>

<file path=ppt/slides/_rels/slide1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35.xml"/></Relationships>
</file>

<file path=ppt/slides/_rels/slide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35.xml"/><Relationship Id="rId4" Type="http://schemas.openxmlformats.org/officeDocument/2006/relationships/slide" Target="slide13.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slide" Target="slide26.xml"/><Relationship Id="rId5" Type="http://schemas.openxmlformats.org/officeDocument/2006/relationships/slide" Target="slide35.xml"/><Relationship Id="rId4" Type="http://schemas.openxmlformats.org/officeDocument/2006/relationships/slide" Target="slide13.xml"/></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hyperlink" Target="https://github.com/SzBereket/Radial-Basis-Function-Networks" TargetMode="External"/></Relationships>
</file>

<file path=ppt/slides/_rels/slide30.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hyperlink" Target="https://docs.google.com/spreadsheets/d/1a12HyveTdDPTaJufa_3f8jvGvUfM4-VPG6WS_nSil6I/copy#gid=0" TargetMode="External"/><Relationship Id="rId7" Type="http://schemas.openxmlformats.org/officeDocument/2006/relationships/slide" Target="slide13.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 Id="rId9" Type="http://schemas.openxmlformats.org/officeDocument/2006/relationships/slide" Target="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slide" Target="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slide" Target="slide6.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slide" Target="slide35.xml"/><Relationship Id="rId5" Type="http://schemas.openxmlformats.org/officeDocument/2006/relationships/slide" Target="slide13.xml"/><Relationship Id="rId4" Type="http://schemas.openxmlformats.org/officeDocument/2006/relationships/slide" Target="slide6.xml"/></Relationships>
</file>

<file path=ppt/slides/_rels/slide3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0.jpg"/><Relationship Id="rId7" Type="http://schemas.openxmlformats.org/officeDocument/2006/relationships/slide" Target="slide35.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slide" Target="slide6.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3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3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3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3" Type="http://schemas.openxmlformats.org/officeDocument/2006/relationships/hyperlink" Target="https://www.freepik.com/free-photo/blond-business-woman-sitting-using-tablet_4285185.htm#page=1&amp;position=1&amp;from_view=user" TargetMode="External"/><Relationship Id="rId7" Type="http://schemas.openxmlformats.org/officeDocument/2006/relationships/hyperlink" Target="https://www.freepik.com/free-photo/side-view-team-professionals-working-with-computer-laptop_13183589.htm#page=1&amp;position=7&amp;from_view=user" TargetMode="External"/><Relationship Id="rId12" Type="http://schemas.openxmlformats.org/officeDocument/2006/relationships/hyperlink" Target="https://www.freepik.com/free-vector/big-data_3679216.htm#page=1&amp;position=15&amp;from_view=user" TargetMode="External"/><Relationship Id="rId17" Type="http://schemas.openxmlformats.org/officeDocument/2006/relationships/slide" Target="slide1.xml"/><Relationship Id="rId2" Type="http://schemas.openxmlformats.org/officeDocument/2006/relationships/notesSlide" Target="../notesSlides/notesSlide38.xml"/><Relationship Id="rId16" Type="http://schemas.openxmlformats.org/officeDocument/2006/relationships/slide" Target="slide35.xml"/><Relationship Id="rId1" Type="http://schemas.openxmlformats.org/officeDocument/2006/relationships/slideLayout" Target="../slideLayouts/slideLayout26.xm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15" Type="http://schemas.openxmlformats.org/officeDocument/2006/relationships/slide" Target="slide13.xm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14"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7" Type="http://schemas.openxmlformats.org/officeDocument/2006/relationships/slide" Target="slide1.xml"/><Relationship Id="rId2" Type="http://schemas.openxmlformats.org/officeDocument/2006/relationships/notesSlide" Target="../notesSlides/notesSlide39.xml"/><Relationship Id="rId16" Type="http://schemas.openxmlformats.org/officeDocument/2006/relationships/slide" Target="slide35.xml"/><Relationship Id="rId1" Type="http://schemas.openxmlformats.org/officeDocument/2006/relationships/slideLayout" Target="../slideLayouts/slideLayout26.xm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15" Type="http://schemas.openxmlformats.org/officeDocument/2006/relationships/slide" Target="slide13.xm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1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Bebas+Neue?query=bebas+neue" TargetMode="External"/><Relationship Id="rId2" Type="http://schemas.openxmlformats.org/officeDocument/2006/relationships/notesSlide" Target="../notesSlides/notesSlide42.xml"/><Relationship Id="rId1" Type="http://schemas.openxmlformats.org/officeDocument/2006/relationships/slideLayout" Target="../slideLayouts/slideLayout31.xml"/><Relationship Id="rId4" Type="http://schemas.openxmlformats.org/officeDocument/2006/relationships/hyperlink" Target="https://fonts.google.com/specimen/Arimo?query=arimo"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35.xml"/><Relationship Id="rId4"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a:hlinkClick r:id="rId3"/>
          </p:cNvPr>
          <p:cNvSpPr/>
          <p:nvPr/>
        </p:nvSpPr>
        <p:spPr>
          <a:xfrm>
            <a:off x="773654" y="3781644"/>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89063" y="757530"/>
            <a:ext cx="5007300" cy="310711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tr-TR" dirty="0" err="1">
                <a:solidFill>
                  <a:schemeClr val="lt2"/>
                </a:solidFill>
              </a:rPr>
              <a:t>Radıal</a:t>
            </a:r>
            <a:r>
              <a:rPr lang="tr-TR" dirty="0">
                <a:solidFill>
                  <a:schemeClr val="lt2"/>
                </a:solidFill>
              </a:rPr>
              <a:t>   </a:t>
            </a:r>
            <a:r>
              <a:rPr lang="tr-TR" dirty="0" err="1">
                <a:solidFill>
                  <a:schemeClr val="tx1"/>
                </a:solidFill>
              </a:rPr>
              <a:t>basıs</a:t>
            </a:r>
            <a:r>
              <a:rPr lang="tr-TR" dirty="0">
                <a:solidFill>
                  <a:schemeClr val="lt2"/>
                </a:solidFill>
              </a:rPr>
              <a:t> </a:t>
            </a:r>
            <a:r>
              <a:rPr lang="tr-TR" dirty="0" err="1">
                <a:solidFill>
                  <a:schemeClr val="lt2"/>
                </a:solidFill>
              </a:rPr>
              <a:t>function</a:t>
            </a:r>
            <a:r>
              <a:rPr lang="tr-TR" dirty="0">
                <a:solidFill>
                  <a:schemeClr val="lt2"/>
                </a:solidFill>
              </a:rPr>
              <a:t> 			 	   </a:t>
            </a:r>
            <a:r>
              <a:rPr lang="tr-TR" dirty="0" err="1">
                <a:solidFill>
                  <a:schemeClr val="tx1"/>
                </a:solidFill>
              </a:rPr>
              <a:t>networks</a:t>
            </a:r>
            <a:endParaRPr dirty="0">
              <a:solidFill>
                <a:schemeClr val="tx1"/>
              </a:solidFill>
            </a:endParaRPr>
          </a:p>
        </p:txBody>
      </p:sp>
      <p:sp>
        <p:nvSpPr>
          <p:cNvPr id="240" name="Google Shape;240;p34"/>
          <p:cNvSpPr txBox="1">
            <a:spLocks noGrp="1"/>
          </p:cNvSpPr>
          <p:nvPr>
            <p:ph type="subTitle" idx="1"/>
          </p:nvPr>
        </p:nvSpPr>
        <p:spPr>
          <a:xfrm>
            <a:off x="882345" y="3913602"/>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hlinkClick r:id="rId3"/>
              </a:rPr>
              <a:t>GITHUB DOKÜMANLARI İÇİN ERİŞİM</a:t>
            </a:r>
            <a:endParaRPr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6248690" y="212749"/>
            <a:ext cx="218101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ea typeface="Bebas Neue"/>
                <a:cs typeface="Bebas Neue"/>
                <a:sym typeface="Bebas Neue"/>
              </a:rPr>
              <a:t>RADIAL BASIS FUNCTION NETWORKS</a:t>
            </a:r>
            <a:endParaRPr dirty="0">
              <a:solidFill>
                <a:schemeClr val="lt2"/>
              </a:solidFill>
            </a:endParaRPr>
          </a:p>
        </p:txBody>
      </p:sp>
      <p:sp>
        <p:nvSpPr>
          <p:cNvPr id="246" name="Google Shape;246;p34">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MENU</a:t>
            </a:r>
            <a:endParaRPr sz="1000" dirty="0">
              <a:solidFill>
                <a:schemeClr val="dk1"/>
              </a:solidFill>
              <a:latin typeface="Bebas Neue"/>
              <a:ea typeface="Bebas Neue"/>
              <a:cs typeface="Bebas Neue"/>
              <a:sym typeface="Bebas Neue"/>
            </a:endParaRPr>
          </a:p>
        </p:txBody>
      </p:sp>
      <p:sp>
        <p:nvSpPr>
          <p:cNvPr id="247" name="Google Shape;247;p34">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2" name="Google Shape;752;p42"/>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python</a:t>
            </a:r>
            <a:endParaRPr dirty="0"/>
          </a:p>
        </p:txBody>
      </p: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err="1">
                <a:solidFill>
                  <a:schemeClr val="lt2"/>
                </a:solidFill>
                <a:latin typeface="Bebas Neue"/>
                <a:ea typeface="Bebas Neue"/>
                <a:cs typeface="Bebas Neue"/>
                <a:sym typeface="Bebas Neue"/>
              </a:rPr>
              <a:t>python</a:t>
            </a:r>
            <a:endParaRPr dirty="0">
              <a:solidFill>
                <a:schemeClr val="lt2"/>
              </a:solidFill>
            </a:endParaRPr>
          </a:p>
        </p:txBody>
      </p: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424164" y="802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rot="-1685758">
            <a:off x="278909" y="279434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5;p36">
            <a:extLst>
              <a:ext uri="{FF2B5EF4-FFF2-40B4-BE49-F238E27FC236}">
                <a16:creationId xmlns:a16="http://schemas.microsoft.com/office/drawing/2014/main" id="{1748B5A8-C336-23FC-61C6-3CA81A1B2CD7}"/>
              </a:ext>
            </a:extLst>
          </p:cNvPr>
          <p:cNvSpPr txBox="1">
            <a:spLocks noGrp="1"/>
          </p:cNvSpPr>
          <p:nvPr>
            <p:ph type="subTitle" idx="1"/>
          </p:nvPr>
        </p:nvSpPr>
        <p:spPr>
          <a:xfrm>
            <a:off x="765951" y="1212040"/>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tr-TR" dirty="0" err="1"/>
              <a:t>Python’un</a:t>
            </a:r>
            <a:r>
              <a:rPr lang="tr-TR" dirty="0"/>
              <a:t> Avantajları</a:t>
            </a:r>
          </a:p>
          <a:p>
            <a:pPr marL="285750" lvl="0" indent="-285750" algn="l" rtl="0">
              <a:spcBef>
                <a:spcPts val="0"/>
              </a:spcBef>
              <a:spcAft>
                <a:spcPts val="0"/>
              </a:spcAft>
              <a:buClr>
                <a:schemeClr val="hlink"/>
              </a:buClr>
              <a:buSzPts val="1100"/>
              <a:buFont typeface="Arial" panose="020B0604020202020204" pitchFamily="34" charset="0"/>
              <a:buChar char="•"/>
            </a:pPr>
            <a:endParaRPr lang="tr-TR" dirty="0"/>
          </a:p>
          <a:p>
            <a:pPr marL="285750" lvl="0" indent="-285750" algn="l" rtl="0">
              <a:spcBef>
                <a:spcPts val="0"/>
              </a:spcBef>
              <a:spcAft>
                <a:spcPts val="0"/>
              </a:spcAft>
              <a:buClr>
                <a:schemeClr val="hlink"/>
              </a:buClr>
              <a:buSzPts val="1100"/>
              <a:buFont typeface="Arial" panose="020B0604020202020204" pitchFamily="34" charset="0"/>
              <a:buChar char="•"/>
            </a:pPr>
            <a:r>
              <a:rPr lang="tr-TR" dirty="0" err="1"/>
              <a:t>Python’un</a:t>
            </a:r>
            <a:r>
              <a:rPr lang="tr-TR" dirty="0"/>
              <a:t> diğer yazılım dillerinden ayıran en önemli avantajı bu programla dilini kullanmak oldukça kolaydır.</a:t>
            </a:r>
          </a:p>
          <a:p>
            <a:pPr marL="285750" lvl="0" indent="-285750" algn="l" rtl="0">
              <a:spcBef>
                <a:spcPts val="0"/>
              </a:spcBef>
              <a:spcAft>
                <a:spcPts val="0"/>
              </a:spcAft>
              <a:buClr>
                <a:schemeClr val="hlink"/>
              </a:buClr>
              <a:buSzPts val="1100"/>
              <a:buFont typeface="Arial" panose="020B0604020202020204" pitchFamily="34" charset="0"/>
              <a:buChar char="•"/>
            </a:pPr>
            <a:r>
              <a:rPr lang="tr-TR" dirty="0" err="1"/>
              <a:t>Github</a:t>
            </a:r>
            <a:r>
              <a:rPr lang="tr-TR" dirty="0"/>
              <a:t> projelerinin birçoğu </a:t>
            </a:r>
            <a:r>
              <a:rPr lang="tr-TR" dirty="0" err="1"/>
              <a:t>python</a:t>
            </a:r>
            <a:r>
              <a:rPr lang="tr-TR" dirty="0"/>
              <a:t> diliyle yürütülmektedir.</a:t>
            </a:r>
          </a:p>
          <a:p>
            <a:pPr marL="285750" lvl="0" indent="-285750" algn="l" rtl="0">
              <a:spcBef>
                <a:spcPts val="0"/>
              </a:spcBef>
              <a:spcAft>
                <a:spcPts val="0"/>
              </a:spcAft>
              <a:buClr>
                <a:schemeClr val="hlink"/>
              </a:buClr>
              <a:buSzPts val="1100"/>
              <a:buFont typeface="Arial" panose="020B0604020202020204" pitchFamily="34" charset="0"/>
              <a:buChar char="•"/>
            </a:pPr>
            <a:r>
              <a:rPr lang="tr-TR" dirty="0"/>
              <a:t>Kullanım alanı en küçük işletim sisteminden en büyük işletim sistemine kadar destek görmektedir.</a:t>
            </a:r>
          </a:p>
          <a:p>
            <a:pPr marL="285750" lvl="0" indent="-285750" algn="l" rtl="0">
              <a:spcBef>
                <a:spcPts val="0"/>
              </a:spcBef>
              <a:spcAft>
                <a:spcPts val="0"/>
              </a:spcAft>
              <a:buClr>
                <a:schemeClr val="hlink"/>
              </a:buClr>
              <a:buSzPts val="1100"/>
              <a:buFont typeface="Arial" panose="020B0604020202020204" pitchFamily="34" charset="0"/>
              <a:buChar char="•"/>
            </a:pPr>
            <a:r>
              <a:rPr lang="tr-TR" dirty="0"/>
              <a:t>İnternetteki büyük kütüphanelerin ve </a:t>
            </a:r>
            <a:r>
              <a:rPr lang="tr-TR" dirty="0" err="1"/>
              <a:t>API’lerin</a:t>
            </a:r>
            <a:r>
              <a:rPr lang="tr-TR" dirty="0"/>
              <a:t> çoğunlukla </a:t>
            </a:r>
            <a:r>
              <a:rPr lang="tr-TR" dirty="0" err="1"/>
              <a:t>Python</a:t>
            </a:r>
            <a:r>
              <a:rPr lang="tr-TR" dirty="0"/>
              <a:t> için uyumlu versiyonları vardır.</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43"/>
          <p:cNvSpPr txBox="1"/>
          <p:nvPr/>
        </p:nvSpPr>
        <p:spPr>
          <a:xfrm>
            <a:off x="6246159" y="212749"/>
            <a:ext cx="2183541"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err="1">
                <a:solidFill>
                  <a:schemeClr val="lt2"/>
                </a:solidFill>
                <a:latin typeface="Bebas Neue"/>
                <a:ea typeface="Bebas Neue"/>
                <a:cs typeface="Bebas Neue"/>
                <a:sym typeface="Bebas Neue"/>
              </a:rPr>
              <a:t>Radyal</a:t>
            </a:r>
            <a:r>
              <a:rPr lang="tr-TR" dirty="0">
                <a:solidFill>
                  <a:schemeClr val="lt2"/>
                </a:solidFill>
                <a:latin typeface="Bebas Neue"/>
                <a:ea typeface="Bebas Neue"/>
                <a:cs typeface="Bebas Neue"/>
                <a:sym typeface="Bebas Neue"/>
              </a:rPr>
              <a:t> tabanlı fonksiyon ağları</a:t>
            </a:r>
            <a:endParaRPr lang="tr-TR" dirty="0">
              <a:solidFill>
                <a:schemeClr val="lt2"/>
              </a:solidFill>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rot="-1685758">
            <a:off x="443048" y="2416223"/>
            <a:ext cx="55101" cy="68312"/>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4;p36">
            <a:extLst>
              <a:ext uri="{FF2B5EF4-FFF2-40B4-BE49-F238E27FC236}">
                <a16:creationId xmlns:a16="http://schemas.microsoft.com/office/drawing/2014/main" id="{9D4E9BF4-2D80-B67D-EA9D-A023ED679509}"/>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Radyal</a:t>
            </a:r>
            <a:r>
              <a:rPr lang="tr-TR" dirty="0"/>
              <a:t> tabanlı fonksiyon ağları</a:t>
            </a:r>
            <a:endParaRPr sz="3900" dirty="0"/>
          </a:p>
        </p:txBody>
      </p:sp>
      <p:sp>
        <p:nvSpPr>
          <p:cNvPr id="110" name="Google Shape;355;p36">
            <a:extLst>
              <a:ext uri="{FF2B5EF4-FFF2-40B4-BE49-F238E27FC236}">
                <a16:creationId xmlns:a16="http://schemas.microsoft.com/office/drawing/2014/main" id="{4F55DCEE-4466-AEC6-AD45-782D5E577E1B}"/>
              </a:ext>
            </a:extLst>
          </p:cNvPr>
          <p:cNvSpPr txBox="1">
            <a:spLocks/>
          </p:cNvSpPr>
          <p:nvPr/>
        </p:nvSpPr>
        <p:spPr>
          <a:xfrm>
            <a:off x="765951" y="1212040"/>
            <a:ext cx="5386200" cy="2458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hlink"/>
              </a:buClr>
              <a:buSzPts val="1100"/>
            </a:pPr>
            <a:r>
              <a:rPr lang="tr-TR" dirty="0" err="1">
                <a:solidFill>
                  <a:schemeClr val="tx1"/>
                </a:solidFill>
                <a:latin typeface="Arimo" panose="020B0604020202020204" charset="0"/>
                <a:ea typeface="Arimo" panose="020B0604020202020204" charset="0"/>
                <a:cs typeface="Arimo" panose="020B0604020202020204" charset="0"/>
              </a:rPr>
              <a:t>Python’un</a:t>
            </a:r>
            <a:r>
              <a:rPr lang="tr-TR" dirty="0">
                <a:solidFill>
                  <a:schemeClr val="tx1"/>
                </a:solidFill>
                <a:latin typeface="Arimo" panose="020B0604020202020204" charset="0"/>
                <a:ea typeface="Arimo" panose="020B0604020202020204" charset="0"/>
                <a:cs typeface="Arimo" panose="020B0604020202020204" charset="0"/>
              </a:rPr>
              <a:t> Dezavantajları</a:t>
            </a:r>
          </a:p>
          <a:p>
            <a:pPr marL="285750" indent="-285750">
              <a:buClr>
                <a:schemeClr val="hlink"/>
              </a:buClr>
              <a:buSzPts val="1100"/>
              <a:buFont typeface="Arial" panose="020B0604020202020204" pitchFamily="34" charset="0"/>
              <a:buChar char="•"/>
            </a:pPr>
            <a:endParaRPr lang="tr-TR" dirty="0">
              <a:solidFill>
                <a:schemeClr val="tx1"/>
              </a:solidFill>
              <a:latin typeface="Arimo" panose="020B0604020202020204" charset="0"/>
              <a:ea typeface="Arimo" panose="020B0604020202020204" charset="0"/>
              <a:cs typeface="Arimo" panose="020B0604020202020204" charset="0"/>
            </a:endParaRPr>
          </a:p>
          <a:p>
            <a:pPr marL="285750" indent="-285750">
              <a:buClr>
                <a:schemeClr val="hlink"/>
              </a:buClr>
              <a:buSzPts val="1100"/>
              <a:buFont typeface="Arial" panose="020B0604020202020204" pitchFamily="34" charset="0"/>
              <a:buChar char="•"/>
            </a:pPr>
            <a:r>
              <a:rPr lang="tr-TR" dirty="0" err="1">
                <a:solidFill>
                  <a:schemeClr val="tx1"/>
                </a:solidFill>
                <a:latin typeface="Arimo" panose="020B0604020202020204" charset="0"/>
                <a:ea typeface="Arimo" panose="020B0604020202020204" charset="0"/>
                <a:cs typeface="Arimo" panose="020B0604020202020204" charset="0"/>
              </a:rPr>
              <a:t>Python’un</a:t>
            </a:r>
            <a:r>
              <a:rPr lang="tr-TR" dirty="0">
                <a:solidFill>
                  <a:schemeClr val="tx1"/>
                </a:solidFill>
                <a:latin typeface="Arimo" panose="020B0604020202020204" charset="0"/>
                <a:ea typeface="Arimo" panose="020B0604020202020204" charset="0"/>
                <a:cs typeface="Arimo" panose="020B0604020202020204" charset="0"/>
              </a:rPr>
              <a:t> diğer yazılım dillerinden ayıran en önemli avantajı bu programla dilini kullanmak oldukça kolaydır.</a:t>
            </a:r>
          </a:p>
          <a:p>
            <a:pPr marL="285750" indent="-285750">
              <a:buClr>
                <a:schemeClr val="hlink"/>
              </a:buClr>
              <a:buSzPts val="1100"/>
              <a:buFont typeface="Arial" panose="020B0604020202020204" pitchFamily="34" charset="0"/>
              <a:buChar char="•"/>
            </a:pPr>
            <a:r>
              <a:rPr lang="tr-TR" dirty="0" err="1">
                <a:solidFill>
                  <a:schemeClr val="tx1"/>
                </a:solidFill>
                <a:latin typeface="Arimo" panose="020B0604020202020204" charset="0"/>
                <a:ea typeface="Arimo" panose="020B0604020202020204" charset="0"/>
                <a:cs typeface="Arimo" panose="020B0604020202020204" charset="0"/>
              </a:rPr>
              <a:t>Github</a:t>
            </a:r>
            <a:r>
              <a:rPr lang="tr-TR" dirty="0">
                <a:solidFill>
                  <a:schemeClr val="tx1"/>
                </a:solidFill>
                <a:latin typeface="Arimo" panose="020B0604020202020204" charset="0"/>
                <a:ea typeface="Arimo" panose="020B0604020202020204" charset="0"/>
                <a:cs typeface="Arimo" panose="020B0604020202020204" charset="0"/>
              </a:rPr>
              <a:t> projelerinin birçoğu </a:t>
            </a:r>
            <a:r>
              <a:rPr lang="tr-TR" dirty="0" err="1">
                <a:solidFill>
                  <a:schemeClr val="tx1"/>
                </a:solidFill>
                <a:latin typeface="Arimo" panose="020B0604020202020204" charset="0"/>
                <a:ea typeface="Arimo" panose="020B0604020202020204" charset="0"/>
                <a:cs typeface="Arimo" panose="020B0604020202020204" charset="0"/>
              </a:rPr>
              <a:t>python</a:t>
            </a:r>
            <a:r>
              <a:rPr lang="tr-TR" dirty="0">
                <a:solidFill>
                  <a:schemeClr val="tx1"/>
                </a:solidFill>
                <a:latin typeface="Arimo" panose="020B0604020202020204" charset="0"/>
                <a:ea typeface="Arimo" panose="020B0604020202020204" charset="0"/>
                <a:cs typeface="Arimo" panose="020B0604020202020204" charset="0"/>
              </a:rPr>
              <a:t> diliyle yürütülmektedir.</a:t>
            </a:r>
          </a:p>
          <a:p>
            <a:pPr marL="285750" indent="-285750">
              <a:buClr>
                <a:schemeClr val="hlink"/>
              </a:buClr>
              <a:buSzPts val="1100"/>
              <a:buFont typeface="Arial" panose="020B0604020202020204" pitchFamily="34" charset="0"/>
              <a:buChar char="•"/>
            </a:pPr>
            <a:r>
              <a:rPr lang="tr-TR" dirty="0">
                <a:solidFill>
                  <a:schemeClr val="tx1"/>
                </a:solidFill>
                <a:latin typeface="Arimo" panose="020B0604020202020204" charset="0"/>
                <a:ea typeface="Arimo" panose="020B0604020202020204" charset="0"/>
                <a:cs typeface="Arimo" panose="020B0604020202020204" charset="0"/>
              </a:rPr>
              <a:t>Kullanım alanı en küçük işletim sisteminden en büyük işletim sistemine kadar destek görmektedir.</a:t>
            </a:r>
          </a:p>
          <a:p>
            <a:pPr marL="285750" indent="-285750">
              <a:buClr>
                <a:schemeClr val="hlink"/>
              </a:buClr>
              <a:buSzPts val="1100"/>
              <a:buFont typeface="Arial" panose="020B0604020202020204" pitchFamily="34" charset="0"/>
              <a:buChar char="•"/>
            </a:pPr>
            <a:r>
              <a:rPr lang="tr-TR" dirty="0">
                <a:solidFill>
                  <a:schemeClr val="tx1"/>
                </a:solidFill>
                <a:latin typeface="Arimo" panose="020B0604020202020204" charset="0"/>
                <a:ea typeface="Arimo" panose="020B0604020202020204" charset="0"/>
                <a:cs typeface="Arimo" panose="020B0604020202020204" charset="0"/>
              </a:rPr>
              <a:t>İnternetteki büyük kütüphanelerin ve </a:t>
            </a:r>
            <a:r>
              <a:rPr lang="tr-TR" dirty="0" err="1">
                <a:solidFill>
                  <a:schemeClr val="tx1"/>
                </a:solidFill>
                <a:latin typeface="Arimo" panose="020B0604020202020204" charset="0"/>
                <a:ea typeface="Arimo" panose="020B0604020202020204" charset="0"/>
                <a:cs typeface="Arimo" panose="020B0604020202020204" charset="0"/>
              </a:rPr>
              <a:t>API’lerin</a:t>
            </a:r>
            <a:r>
              <a:rPr lang="tr-TR" dirty="0">
                <a:solidFill>
                  <a:schemeClr val="tx1"/>
                </a:solidFill>
                <a:latin typeface="Arimo" panose="020B0604020202020204" charset="0"/>
                <a:ea typeface="Arimo" panose="020B0604020202020204" charset="0"/>
                <a:cs typeface="Arimo" panose="020B0604020202020204" charset="0"/>
              </a:rPr>
              <a:t> çoğunlukla </a:t>
            </a:r>
            <a:r>
              <a:rPr lang="tr-TR" dirty="0" err="1">
                <a:solidFill>
                  <a:schemeClr val="tx1"/>
                </a:solidFill>
                <a:latin typeface="Arimo" panose="020B0604020202020204" charset="0"/>
                <a:ea typeface="Arimo" panose="020B0604020202020204" charset="0"/>
                <a:cs typeface="Arimo" panose="020B0604020202020204" charset="0"/>
              </a:rPr>
              <a:t>Python</a:t>
            </a:r>
            <a:r>
              <a:rPr lang="tr-TR" dirty="0">
                <a:solidFill>
                  <a:schemeClr val="tx1"/>
                </a:solidFill>
                <a:latin typeface="Arimo" panose="020B0604020202020204" charset="0"/>
                <a:ea typeface="Arimo" panose="020B0604020202020204" charset="0"/>
                <a:cs typeface="Arimo" panose="020B0604020202020204" charset="0"/>
              </a:rPr>
              <a:t> için uyumlu versiyonları vardır.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8" name="Google Shape;898;p4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0" name="Google Shape;900;p4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901" name="Google Shape;901;p4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DATA</a:t>
            </a:r>
            <a:endParaRPr/>
          </a:p>
        </p:txBody>
      </p:sp>
      <p:cxnSp>
        <p:nvCxnSpPr>
          <p:cNvPr id="902" name="Google Shape;902;p44"/>
          <p:cNvCxnSpPr/>
          <p:nvPr/>
        </p:nvCxnSpPr>
        <p:spPr>
          <a:xfrm>
            <a:off x="1936125"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903" name="Google Shape;903;p44"/>
          <p:cNvSpPr/>
          <p:nvPr/>
        </p:nvSpPr>
        <p:spPr>
          <a:xfrm>
            <a:off x="259105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67640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5" name="Google Shape;905;p44"/>
          <p:cNvCxnSpPr/>
          <p:nvPr/>
        </p:nvCxnSpPr>
        <p:spPr>
          <a:xfrm>
            <a:off x="5021475" y="3112113"/>
            <a:ext cx="2186400" cy="0"/>
          </a:xfrm>
          <a:prstGeom prst="straightConnector1">
            <a:avLst/>
          </a:prstGeom>
          <a:noFill/>
          <a:ln w="9525" cap="flat" cmpd="sng">
            <a:solidFill>
              <a:schemeClr val="dk1"/>
            </a:solidFill>
            <a:prstDash val="solid"/>
            <a:round/>
            <a:headEnd type="none" w="med" len="med"/>
            <a:tailEnd type="none" w="med" len="med"/>
          </a:ln>
        </p:spPr>
      </p:cxn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7435413" y="12637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6994438" y="748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685758">
            <a:off x="4929228" y="19626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45"/>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DIAGNOSTIC</a:t>
            </a:r>
            <a:endParaRPr/>
          </a:p>
        </p:txBody>
      </p:sp>
      <p:sp>
        <p:nvSpPr>
          <p:cNvPr id="985" name="Google Shape;985;p45"/>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87" name="Google Shape;987;p45"/>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 ANALYSIS</a:t>
            </a:r>
            <a:endParaRPr/>
          </a:p>
        </p:txBody>
      </p:sp>
      <p:sp>
        <p:nvSpPr>
          <p:cNvPr id="988" name="Google Shape;988;p45"/>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DESCRIPTIVE</a:t>
            </a:r>
            <a:endParaRPr/>
          </a:p>
        </p:txBody>
      </p:sp>
      <p:sp>
        <p:nvSpPr>
          <p:cNvPr id="989" name="Google Shape;989;p45"/>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90" name="Google Shape;990;p45"/>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PREDICTIVE</a:t>
            </a:r>
            <a:endParaRPr/>
          </a:p>
        </p:txBody>
      </p:sp>
      <p:sp>
        <p:nvSpPr>
          <p:cNvPr id="991" name="Google Shape;991;p45"/>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45"/>
          <p:cNvCxnSpPr/>
          <p:nvPr/>
        </p:nvCxnSpPr>
        <p:spPr>
          <a:xfrm>
            <a:off x="6210213" y="2147913"/>
            <a:ext cx="2186400" cy="0"/>
          </a:xfrm>
          <a:prstGeom prst="straightConnector1">
            <a:avLst/>
          </a:prstGeom>
          <a:noFill/>
          <a:ln w="9525" cap="flat" cmpd="sng">
            <a:solidFill>
              <a:schemeClr val="dk1"/>
            </a:solidFill>
            <a:prstDash val="solid"/>
            <a:round/>
            <a:headEnd type="none" w="med" len="med"/>
            <a:tailEnd type="none" w="med" len="med"/>
          </a:ln>
        </p:spPr>
      </p:cxn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PRESCRIPTIVE</a:t>
            </a:r>
            <a:endParaRPr/>
          </a:p>
        </p:txBody>
      </p:sp>
      <p:sp>
        <p:nvSpPr>
          <p:cNvPr id="996" name="Google Shape;996;p45"/>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98" name="Google Shape;998;p45"/>
          <p:cNvSpPr/>
          <p:nvPr/>
        </p:nvSpPr>
        <p:spPr>
          <a:xfrm>
            <a:off x="4801358"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4801358"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325625"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325625"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8354788" y="13617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rot="7201932">
            <a:off x="6176837" y="6712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750600" y="3073400"/>
            <a:ext cx="33585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a:solidFill>
                  <a:schemeClr val="lt2"/>
                </a:solidFill>
              </a:rPr>
              <a:t>IS WORTH </a:t>
            </a:r>
            <a:r>
              <a:rPr lang="en"/>
              <a:t>A THOUSAND WORDS</a:t>
            </a:r>
            <a:endParaRPr/>
          </a:p>
        </p:txBody>
      </p:sp>
      <p:sp>
        <p:nvSpPr>
          <p:cNvPr id="1054" name="Google Shape;1054;p46"/>
          <p:cNvSpPr/>
          <p:nvPr/>
        </p:nvSpPr>
        <p:spPr>
          <a:xfrm>
            <a:off x="856775" y="3293950"/>
            <a:ext cx="1396116" cy="34697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A PICTURE</a:t>
            </a: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7"/>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84" name="Google Shape;1084;p47"/>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cxnSp>
        <p:nvCxnSpPr>
          <p:cNvPr id="1085" name="Google Shape;1085;p47"/>
          <p:cNvCxnSpPr/>
          <p:nvPr/>
        </p:nvCxnSpPr>
        <p:spPr>
          <a:xfrm>
            <a:off x="736350"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86" name="Google Shape;1086;p4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DESCRIPTIVE ANALYSIS</a:t>
            </a:r>
            <a:endParaRPr/>
          </a:p>
        </p:txBody>
      </p:sp>
      <p:sp>
        <p:nvSpPr>
          <p:cNvPr id="1087" name="Google Shape;1087;p47"/>
          <p:cNvSpPr/>
          <p:nvPr/>
        </p:nvSpPr>
        <p:spPr>
          <a:xfrm>
            <a:off x="139127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89" name="Google Shape;1089;p47"/>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090" name="Google Shape;1090;p47"/>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91" name="Google Shape;1091;p47"/>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3478800" y="31121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1094" name="Google Shape;1094;p47"/>
          <p:cNvCxnSpPr/>
          <p:nvPr/>
        </p:nvCxnSpPr>
        <p:spPr>
          <a:xfrm>
            <a:off x="6221238"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95" name="Google Shape;1095;p47"/>
          <p:cNvSpPr/>
          <p:nvPr/>
        </p:nvSpPr>
        <p:spPr>
          <a:xfrm>
            <a:off x="6876165"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47"/>
          <p:cNvSpPr/>
          <p:nvPr/>
        </p:nvSpPr>
        <p:spPr>
          <a:xfrm>
            <a:off x="8330113" y="16670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1685758">
            <a:off x="7763353" y="13199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rot="7201932">
            <a:off x="8122562" y="7665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1725013" y="40884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DO?</a:t>
            </a:r>
            <a:endParaRPr/>
          </a:p>
        </p:txBody>
      </p:sp>
      <p:sp>
        <p:nvSpPr>
          <p:cNvPr id="1152" name="Google Shape;1152;p4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153" name="Google Shape;1153;p48" title="Gráfico">
            <a:hlinkClick r:id="rId3"/>
          </p:cNvPr>
          <p:cNvPicPr preferRelativeResize="0"/>
          <p:nvPr/>
        </p:nvPicPr>
        <p:blipFill>
          <a:blip r:embed="rId4">
            <a:alphaModFix/>
          </a:blip>
          <a:stretch>
            <a:fillRect/>
          </a:stretch>
        </p:blipFill>
        <p:spPr>
          <a:xfrm>
            <a:off x="3219049" y="1286907"/>
            <a:ext cx="2697651" cy="2811301"/>
          </a:xfrm>
          <a:prstGeom prst="rect">
            <a:avLst/>
          </a:prstGeom>
          <a:noFill/>
          <a:ln>
            <a:noFill/>
          </a:ln>
        </p:spPr>
      </p:pic>
      <p:sp>
        <p:nvSpPr>
          <p:cNvPr id="1154" name="Google Shape;1154;p48"/>
          <p:cNvSpPr txBox="1"/>
          <p:nvPr/>
        </p:nvSpPr>
        <p:spPr>
          <a:xfrm>
            <a:off x="714300" y="4129100"/>
            <a:ext cx="77154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Arimo"/>
              <a:ea typeface="Arimo"/>
              <a:cs typeface="Arimo"/>
              <a:sym typeface="Arimo"/>
            </a:endParaRPr>
          </a:p>
        </p:txBody>
      </p:sp>
      <p:sp>
        <p:nvSpPr>
          <p:cNvPr id="1155" name="Google Shape;1155;p48"/>
          <p:cNvSpPr txBox="1"/>
          <p:nvPr/>
        </p:nvSpPr>
        <p:spPr>
          <a:xfrm>
            <a:off x="706050" y="1477457"/>
            <a:ext cx="11247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1"/>
                </a:solidFill>
                <a:latin typeface="Bebas Neue"/>
                <a:ea typeface="Bebas Neue"/>
                <a:cs typeface="Bebas Neue"/>
                <a:sym typeface="Bebas Neue"/>
              </a:rPr>
              <a:t>24.0%</a:t>
            </a:r>
            <a:endParaRPr sz="3200">
              <a:solidFill>
                <a:schemeClr val="dk1"/>
              </a:solidFill>
              <a:latin typeface="Bebas Neue"/>
              <a:ea typeface="Bebas Neue"/>
              <a:cs typeface="Bebas Neue"/>
              <a:sym typeface="Bebas Neue"/>
            </a:endParaRPr>
          </a:p>
        </p:txBody>
      </p:sp>
      <p:sp>
        <p:nvSpPr>
          <p:cNvPr id="1156" name="Google Shape;1156;p48"/>
          <p:cNvSpPr txBox="1"/>
          <p:nvPr/>
        </p:nvSpPr>
        <p:spPr>
          <a:xfrm>
            <a:off x="706050" y="1900296"/>
            <a:ext cx="19743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157" name="Google Shape;1157;p48"/>
          <p:cNvSpPr txBox="1"/>
          <p:nvPr/>
        </p:nvSpPr>
        <p:spPr>
          <a:xfrm>
            <a:off x="706050" y="2935945"/>
            <a:ext cx="11247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1"/>
                </a:solidFill>
                <a:latin typeface="Bebas Neue"/>
                <a:ea typeface="Bebas Neue"/>
                <a:cs typeface="Bebas Neue"/>
                <a:sym typeface="Bebas Neue"/>
              </a:rPr>
              <a:t>26.1%</a:t>
            </a:r>
            <a:endParaRPr sz="3200">
              <a:solidFill>
                <a:schemeClr val="dk1"/>
              </a:solidFill>
              <a:latin typeface="Bebas Neue"/>
              <a:ea typeface="Bebas Neue"/>
              <a:cs typeface="Bebas Neue"/>
              <a:sym typeface="Bebas Neue"/>
            </a:endParaRPr>
          </a:p>
        </p:txBody>
      </p:sp>
      <p:sp>
        <p:nvSpPr>
          <p:cNvPr id="1158" name="Google Shape;1158;p48"/>
          <p:cNvSpPr txBox="1"/>
          <p:nvPr/>
        </p:nvSpPr>
        <p:spPr>
          <a:xfrm>
            <a:off x="706050" y="3358783"/>
            <a:ext cx="19743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159" name="Google Shape;1159;p48"/>
          <p:cNvSpPr txBox="1"/>
          <p:nvPr/>
        </p:nvSpPr>
        <p:spPr>
          <a:xfrm>
            <a:off x="7305000" y="1477457"/>
            <a:ext cx="1124700" cy="35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dk1"/>
                </a:solidFill>
                <a:latin typeface="Bebas Neue"/>
                <a:ea typeface="Bebas Neue"/>
                <a:cs typeface="Bebas Neue"/>
                <a:sym typeface="Bebas Neue"/>
              </a:rPr>
              <a:t>39.0%</a:t>
            </a:r>
            <a:endParaRPr sz="3200">
              <a:solidFill>
                <a:schemeClr val="dk1"/>
              </a:solidFill>
              <a:latin typeface="Bebas Neue"/>
              <a:ea typeface="Bebas Neue"/>
              <a:cs typeface="Bebas Neue"/>
              <a:sym typeface="Bebas Neue"/>
            </a:endParaRPr>
          </a:p>
        </p:txBody>
      </p:sp>
      <p:sp>
        <p:nvSpPr>
          <p:cNvPr id="1160" name="Google Shape;1160;p48"/>
          <p:cNvSpPr txBox="1"/>
          <p:nvPr/>
        </p:nvSpPr>
        <p:spPr>
          <a:xfrm>
            <a:off x="6455400" y="1900296"/>
            <a:ext cx="19743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161" name="Google Shape;1161;p48"/>
          <p:cNvSpPr txBox="1"/>
          <p:nvPr/>
        </p:nvSpPr>
        <p:spPr>
          <a:xfrm>
            <a:off x="7305000" y="2935945"/>
            <a:ext cx="1124700" cy="35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dk1"/>
                </a:solidFill>
                <a:latin typeface="Bebas Neue"/>
                <a:ea typeface="Bebas Neue"/>
                <a:cs typeface="Bebas Neue"/>
                <a:sym typeface="Bebas Neue"/>
              </a:rPr>
              <a:t>10.9%</a:t>
            </a:r>
            <a:endParaRPr sz="3200">
              <a:solidFill>
                <a:schemeClr val="dk1"/>
              </a:solidFill>
              <a:latin typeface="Bebas Neue"/>
              <a:ea typeface="Bebas Neue"/>
              <a:cs typeface="Bebas Neue"/>
              <a:sym typeface="Bebas Neue"/>
            </a:endParaRPr>
          </a:p>
        </p:txBody>
      </p:sp>
      <p:sp>
        <p:nvSpPr>
          <p:cNvPr id="1162" name="Google Shape;1162;p48"/>
          <p:cNvSpPr txBox="1"/>
          <p:nvPr/>
        </p:nvSpPr>
        <p:spPr>
          <a:xfrm>
            <a:off x="6455400" y="3358783"/>
            <a:ext cx="19743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now considered a dwarf planet</a:t>
            </a:r>
            <a:endParaRPr>
              <a:solidFill>
                <a:schemeClr val="dk1"/>
              </a:solidFill>
              <a:latin typeface="Arimo"/>
              <a:ea typeface="Arimo"/>
              <a:cs typeface="Arimo"/>
              <a:sym typeface="Arimo"/>
            </a:endParaRPr>
          </a:p>
        </p:txBody>
      </p:sp>
      <p:cxnSp>
        <p:nvCxnSpPr>
          <p:cNvPr id="1163" name="Google Shape;1163;p48"/>
          <p:cNvCxnSpPr/>
          <p:nvPr/>
        </p:nvCxnSpPr>
        <p:spPr>
          <a:xfrm>
            <a:off x="1830750" y="1655357"/>
            <a:ext cx="2121300" cy="3399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164" name="Google Shape;1164;p48"/>
          <p:cNvCxnSpPr/>
          <p:nvPr/>
        </p:nvCxnSpPr>
        <p:spPr>
          <a:xfrm rot="10800000" flipH="1">
            <a:off x="1830750" y="2847745"/>
            <a:ext cx="1724100" cy="2661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65" name="Google Shape;1165;p48"/>
          <p:cNvCxnSpPr>
            <a:stCxn id="1159" idx="1"/>
          </p:cNvCxnSpPr>
          <p:nvPr/>
        </p:nvCxnSpPr>
        <p:spPr>
          <a:xfrm flipH="1">
            <a:off x="5143500" y="1655357"/>
            <a:ext cx="2161500" cy="3789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166" name="Google Shape;1166;p48"/>
          <p:cNvCxnSpPr>
            <a:stCxn id="1161" idx="1"/>
          </p:cNvCxnSpPr>
          <p:nvPr/>
        </p:nvCxnSpPr>
        <p:spPr>
          <a:xfrm flipH="1">
            <a:off x="4949700" y="3113845"/>
            <a:ext cx="2355300" cy="3540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167" name="Google Shape;1167;p4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48">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996112" y="7045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48"/>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rot="-1685758">
            <a:off x="8359482" y="1209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839211" y="7184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txBox="1">
            <a:spLocks noGrp="1"/>
          </p:cNvSpPr>
          <p:nvPr>
            <p:ph type="title"/>
          </p:nvPr>
        </p:nvSpPr>
        <p:spPr>
          <a:xfrm>
            <a:off x="3293750" y="1495425"/>
            <a:ext cx="3764400" cy="101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200" name="Google Shape;1200;p49"/>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 Lists like this one:</a:t>
            </a:r>
            <a:endParaRPr/>
          </a:p>
          <a:p>
            <a:pPr marL="457200" lvl="0" indent="-317500" algn="l" rtl="0">
              <a:spcBef>
                <a:spcPts val="1000"/>
              </a:spcBef>
              <a:spcAft>
                <a:spcPts val="0"/>
              </a:spcAft>
              <a:buSzPts val="1400"/>
              <a:buFont typeface="Arimo"/>
              <a:buChar char="●"/>
            </a:pPr>
            <a:r>
              <a:rPr lang="en"/>
              <a:t>They’re simple </a:t>
            </a:r>
            <a:endParaRPr/>
          </a:p>
          <a:p>
            <a:pPr marL="457200" lvl="0" indent="-317500" algn="l" rtl="0">
              <a:spcBef>
                <a:spcPts val="0"/>
              </a:spcBef>
              <a:spcAft>
                <a:spcPts val="0"/>
              </a:spcAft>
              <a:buSzPts val="1400"/>
              <a:buFont typeface="Arimo"/>
              <a:buChar char="●"/>
            </a:pPr>
            <a:r>
              <a:rPr lang="en"/>
              <a:t>You can organize your ideas clearly</a:t>
            </a:r>
            <a:endParaRPr/>
          </a:p>
          <a:p>
            <a:pPr marL="457200" lvl="0" indent="-317500" algn="l" rtl="0">
              <a:spcBef>
                <a:spcPts val="0"/>
              </a:spcBef>
              <a:spcAft>
                <a:spcPts val="0"/>
              </a:spcAft>
              <a:buSzPts val="1400"/>
              <a:buFont typeface="Arimo"/>
              <a:buChar char="●"/>
            </a:pPr>
            <a:r>
              <a:rPr lang="en"/>
              <a:t>You’ll never forget to buy milk!</a:t>
            </a:r>
            <a:endParaRPr/>
          </a:p>
          <a:p>
            <a:pPr marL="0" lvl="0" indent="0" algn="l" rtl="0">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l="17481" r="15847"/>
          <a:stretch/>
        </p:blipFill>
        <p:spPr>
          <a:xfrm>
            <a:off x="5327475" y="1194600"/>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a:t>
            </a:r>
            <a:endParaRPr/>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1"/>
          <p:cNvSpPr txBox="1"/>
          <p:nvPr/>
        </p:nvSpPr>
        <p:spPr>
          <a:xfrm>
            <a:off x="4480875" y="326838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rot="10800000" flipH="1">
            <a:off x="3499675" y="1748188"/>
            <a:ext cx="981300" cy="4455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3" name="Google Shape;1313;p51"/>
          <p:cNvCxnSpPr>
            <a:stCxn id="1290" idx="3"/>
            <a:endCxn id="1304" idx="1"/>
          </p:cNvCxnSpPr>
          <p:nvPr/>
        </p:nvCxnSpPr>
        <p:spPr>
          <a:xfrm>
            <a:off x="3499675" y="2193688"/>
            <a:ext cx="981300" cy="12252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4" name="Google Shape;1314;p51"/>
          <p:cNvCxnSpPr>
            <a:stCxn id="1308" idx="3"/>
            <a:endCxn id="1310" idx="1"/>
          </p:cNvCxnSpPr>
          <p:nvPr/>
        </p:nvCxnSpPr>
        <p:spPr>
          <a:xfrm rot="10800000" flipH="1">
            <a:off x="6271575" y="1657763"/>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5" name="Google Shape;1315;p51"/>
          <p:cNvCxnSpPr>
            <a:stCxn id="1308" idx="3"/>
            <a:endCxn id="1311" idx="1"/>
          </p:cNvCxnSpPr>
          <p:nvPr/>
        </p:nvCxnSpPr>
        <p:spPr>
          <a:xfrm>
            <a:off x="6271575" y="1748063"/>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6" name="Google Shape;1316;p51"/>
          <p:cNvCxnSpPr>
            <a:stCxn id="1304" idx="3"/>
            <a:endCxn id="1306" idx="1"/>
          </p:cNvCxnSpPr>
          <p:nvPr/>
        </p:nvCxnSpPr>
        <p:spPr>
          <a:xfrm rot="10800000" flipH="1">
            <a:off x="6271575" y="3328538"/>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7" name="Google Shape;1317;p51"/>
          <p:cNvCxnSpPr>
            <a:stCxn id="1304" idx="3"/>
            <a:endCxn id="1307" idx="1"/>
          </p:cNvCxnSpPr>
          <p:nvPr/>
        </p:nvCxnSpPr>
        <p:spPr>
          <a:xfrm>
            <a:off x="6271575" y="3418838"/>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18" name="Google Shape;1318;p5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2714500" y="34498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1"/>
          <p:cNvSpPr/>
          <p:nvPr/>
        </p:nvSpPr>
        <p:spPr>
          <a:xfrm rot="7198898">
            <a:off x="1625737" y="36279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rot="7201932">
            <a:off x="771379" y="36091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6605838" y="9781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rot="-1685758">
            <a:off x="1428932" y="3655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1182786" y="41286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5830601" y="7054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rot="-1685758">
            <a:off x="8444007" y="12993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F3E699-3C0D-A815-A1E6-8D7236578C7C}"/>
              </a:ext>
            </a:extLst>
          </p:cNvPr>
          <p:cNvSpPr>
            <a:spLocks noGrp="1"/>
          </p:cNvSpPr>
          <p:nvPr>
            <p:ph type="title"/>
          </p:nvPr>
        </p:nvSpPr>
        <p:spPr>
          <a:xfrm>
            <a:off x="-242064" y="421604"/>
            <a:ext cx="4445400" cy="1271798"/>
          </a:xfrm>
        </p:spPr>
        <p:txBody>
          <a:bodyPr/>
          <a:lstStyle/>
          <a:p>
            <a:pPr algn="ctr"/>
            <a:r>
              <a:rPr lang="tr-TR" sz="5400" dirty="0">
                <a:solidFill>
                  <a:srgbClr val="FFB632"/>
                </a:solidFill>
              </a:rPr>
              <a:t>HAZIRLAYAN</a:t>
            </a:r>
          </a:p>
        </p:txBody>
      </p:sp>
      <p:sp>
        <p:nvSpPr>
          <p:cNvPr id="3" name="Alt Başlık 2">
            <a:extLst>
              <a:ext uri="{FF2B5EF4-FFF2-40B4-BE49-F238E27FC236}">
                <a16:creationId xmlns:a16="http://schemas.microsoft.com/office/drawing/2014/main" id="{38081AC2-430B-8291-18B0-0FEF9586FD66}"/>
              </a:ext>
            </a:extLst>
          </p:cNvPr>
          <p:cNvSpPr>
            <a:spLocks noGrp="1"/>
          </p:cNvSpPr>
          <p:nvPr>
            <p:ph type="subTitle" idx="1"/>
          </p:nvPr>
        </p:nvSpPr>
        <p:spPr>
          <a:xfrm>
            <a:off x="2843083" y="1163634"/>
            <a:ext cx="5665412" cy="1271798"/>
          </a:xfrm>
        </p:spPr>
        <p:txBody>
          <a:bodyPr/>
          <a:lstStyle/>
          <a:p>
            <a:r>
              <a:rPr lang="tr-TR" sz="3200" dirty="0"/>
              <a:t>Sabri BEREKET </a:t>
            </a:r>
          </a:p>
          <a:p>
            <a:r>
              <a:rPr lang="tr-TR" sz="3200" dirty="0"/>
              <a:t> 190507003</a:t>
            </a:r>
          </a:p>
        </p:txBody>
      </p:sp>
      <p:sp>
        <p:nvSpPr>
          <p:cNvPr id="5" name="Google Shape;245;p34">
            <a:extLst>
              <a:ext uri="{FF2B5EF4-FFF2-40B4-BE49-F238E27FC236}">
                <a16:creationId xmlns:a16="http://schemas.microsoft.com/office/drawing/2014/main" id="{D6AA01F3-C462-912E-B585-229095A43079}"/>
              </a:ext>
            </a:extLst>
          </p:cNvPr>
          <p:cNvSpPr txBox="1"/>
          <p:nvPr/>
        </p:nvSpPr>
        <p:spPr>
          <a:xfrm>
            <a:off x="6248690" y="212749"/>
            <a:ext cx="218101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ea typeface="Bebas Neue"/>
                <a:cs typeface="Bebas Neue"/>
                <a:sym typeface="Bebas Neue"/>
              </a:rPr>
              <a:t>RADIAL BASIS FUNCTION NETWORKS</a:t>
            </a:r>
            <a:endParaRPr dirty="0">
              <a:solidFill>
                <a:schemeClr val="lt2"/>
              </a:solidFill>
            </a:endParaRPr>
          </a:p>
        </p:txBody>
      </p:sp>
      <p:sp>
        <p:nvSpPr>
          <p:cNvPr id="6" name="Google Shape;246;p34">
            <a:hlinkClick r:id="rId2" action="ppaction://hlinksldjump"/>
            <a:extLst>
              <a:ext uri="{FF2B5EF4-FFF2-40B4-BE49-F238E27FC236}">
                <a16:creationId xmlns:a16="http://schemas.microsoft.com/office/drawing/2014/main" id="{729193F9-1675-74FE-2FCC-68C5F73A24E6}"/>
              </a:ext>
            </a:extLst>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MENU</a:t>
            </a:r>
            <a:endParaRPr sz="1000" dirty="0">
              <a:solidFill>
                <a:schemeClr val="dk1"/>
              </a:solidFill>
              <a:latin typeface="Bebas Neue"/>
              <a:ea typeface="Bebas Neue"/>
              <a:cs typeface="Bebas Neue"/>
              <a:sym typeface="Bebas Neue"/>
            </a:endParaRPr>
          </a:p>
        </p:txBody>
      </p:sp>
      <p:sp>
        <p:nvSpPr>
          <p:cNvPr id="7" name="Google Shape;247;p34">
            <a:hlinkClick r:id="rId3" action="ppaction://hlinksldjump"/>
            <a:extLst>
              <a:ext uri="{FF2B5EF4-FFF2-40B4-BE49-F238E27FC236}">
                <a16:creationId xmlns:a16="http://schemas.microsoft.com/office/drawing/2014/main" id="{7D69CD17-3780-D113-B9A0-21A65992DE4D}"/>
              </a:ext>
            </a:extLst>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 name="Google Shape;248;p34">
            <a:hlinkClick r:id="rId4" action="ppaction://hlinksldjump"/>
            <a:extLst>
              <a:ext uri="{FF2B5EF4-FFF2-40B4-BE49-F238E27FC236}">
                <a16:creationId xmlns:a16="http://schemas.microsoft.com/office/drawing/2014/main" id="{D23D1F94-598B-E8EC-1541-E23432697977}"/>
              </a:ext>
            </a:extLst>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9" name="Google Shape;249;p34">
            <a:extLst>
              <a:ext uri="{FF2B5EF4-FFF2-40B4-BE49-F238E27FC236}">
                <a16:creationId xmlns:a16="http://schemas.microsoft.com/office/drawing/2014/main" id="{3D8DF5A8-13B4-6982-4D94-1153A056F30D}"/>
              </a:ext>
            </a:extLst>
          </p:cNvPr>
          <p:cNvGrpSpPr/>
          <p:nvPr/>
        </p:nvGrpSpPr>
        <p:grpSpPr>
          <a:xfrm>
            <a:off x="706038" y="312972"/>
            <a:ext cx="140222" cy="140409"/>
            <a:chOff x="2741000" y="199475"/>
            <a:chExt cx="191953" cy="192210"/>
          </a:xfrm>
        </p:grpSpPr>
        <p:sp>
          <p:nvSpPr>
            <p:cNvPr id="10" name="Google Shape;250;p34">
              <a:extLst>
                <a:ext uri="{FF2B5EF4-FFF2-40B4-BE49-F238E27FC236}">
                  <a16:creationId xmlns:a16="http://schemas.microsoft.com/office/drawing/2014/main" id="{26A850E5-72A7-3421-35A4-A4689F211274}"/>
                </a:ext>
              </a:extLst>
            </p:cNvPr>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p34">
              <a:extLst>
                <a:ext uri="{FF2B5EF4-FFF2-40B4-BE49-F238E27FC236}">
                  <a16:creationId xmlns:a16="http://schemas.microsoft.com/office/drawing/2014/main" id="{0F489BAD-3934-FFC1-4655-E033AFE408B6}"/>
                </a:ext>
              </a:extLst>
            </p:cNvPr>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p34">
              <a:extLst>
                <a:ext uri="{FF2B5EF4-FFF2-40B4-BE49-F238E27FC236}">
                  <a16:creationId xmlns:a16="http://schemas.microsoft.com/office/drawing/2014/main" id="{327505B5-3C97-4E6D-6E23-8CE9E090FF30}"/>
                </a:ext>
              </a:extLst>
            </p:cNvPr>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p34">
              <a:extLst>
                <a:ext uri="{FF2B5EF4-FFF2-40B4-BE49-F238E27FC236}">
                  <a16:creationId xmlns:a16="http://schemas.microsoft.com/office/drawing/2014/main" id="{3F5C8967-60B1-CC09-0F5A-3CF0AD151811}"/>
                </a:ext>
              </a:extLst>
            </p:cNvPr>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4;p34">
              <a:extLst>
                <a:ext uri="{FF2B5EF4-FFF2-40B4-BE49-F238E27FC236}">
                  <a16:creationId xmlns:a16="http://schemas.microsoft.com/office/drawing/2014/main" id="{A809EB71-0CD2-D7B0-5A9E-0338000A60C3}"/>
                </a:ext>
              </a:extLst>
            </p:cNvPr>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5;p34">
              <a:extLst>
                <a:ext uri="{FF2B5EF4-FFF2-40B4-BE49-F238E27FC236}">
                  <a16:creationId xmlns:a16="http://schemas.microsoft.com/office/drawing/2014/main" id="{D916CA6E-8C93-7661-EFCD-81118E548380}"/>
                </a:ext>
              </a:extLst>
            </p:cNvPr>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p34">
              <a:extLst>
                <a:ext uri="{FF2B5EF4-FFF2-40B4-BE49-F238E27FC236}">
                  <a16:creationId xmlns:a16="http://schemas.microsoft.com/office/drawing/2014/main" id="{E8E9882A-82D6-F92C-C1FB-2AF49FCD5CCE}"/>
                </a:ext>
              </a:extLst>
            </p:cNvPr>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p34">
              <a:extLst>
                <a:ext uri="{FF2B5EF4-FFF2-40B4-BE49-F238E27FC236}">
                  <a16:creationId xmlns:a16="http://schemas.microsoft.com/office/drawing/2014/main" id="{582A7F9D-CE0B-6FE5-DDBB-5F3D8DD2B495}"/>
                </a:ext>
              </a:extLst>
            </p:cNvPr>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8;p34">
              <a:extLst>
                <a:ext uri="{FF2B5EF4-FFF2-40B4-BE49-F238E27FC236}">
                  <a16:creationId xmlns:a16="http://schemas.microsoft.com/office/drawing/2014/main" id="{FDE5166C-B7FF-94FE-BFF5-C75EEF17C90E}"/>
                </a:ext>
              </a:extLst>
            </p:cNvPr>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2;p34">
            <a:hlinkClick r:id="rId5" action="ppaction://hlinksldjump"/>
            <a:extLst>
              <a:ext uri="{FF2B5EF4-FFF2-40B4-BE49-F238E27FC236}">
                <a16:creationId xmlns:a16="http://schemas.microsoft.com/office/drawing/2014/main" id="{02EAA527-8921-F700-3957-DDC80291E837}"/>
              </a:ext>
            </a:extLst>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Başlık 1">
            <a:extLst>
              <a:ext uri="{FF2B5EF4-FFF2-40B4-BE49-F238E27FC236}">
                <a16:creationId xmlns:a16="http://schemas.microsoft.com/office/drawing/2014/main" id="{F7043B6B-5EE7-FBD8-E6D7-AFA5411F4C92}"/>
              </a:ext>
            </a:extLst>
          </p:cNvPr>
          <p:cNvSpPr txBox="1">
            <a:spLocks/>
          </p:cNvSpPr>
          <p:nvPr/>
        </p:nvSpPr>
        <p:spPr>
          <a:xfrm>
            <a:off x="-443770" y="2170548"/>
            <a:ext cx="4445400" cy="1271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6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ctr"/>
            <a:r>
              <a:rPr lang="tr-TR" sz="5400" dirty="0">
                <a:solidFill>
                  <a:srgbClr val="FFB632"/>
                </a:solidFill>
              </a:rPr>
              <a:t>DANIŞMAN</a:t>
            </a:r>
          </a:p>
        </p:txBody>
      </p:sp>
      <p:sp>
        <p:nvSpPr>
          <p:cNvPr id="21" name="Alt Başlık 2">
            <a:extLst>
              <a:ext uri="{FF2B5EF4-FFF2-40B4-BE49-F238E27FC236}">
                <a16:creationId xmlns:a16="http://schemas.microsoft.com/office/drawing/2014/main" id="{FEC9D480-1145-B69D-A5BA-A68913B3FE5D}"/>
              </a:ext>
            </a:extLst>
          </p:cNvPr>
          <p:cNvSpPr txBox="1">
            <a:spLocks/>
          </p:cNvSpPr>
          <p:nvPr/>
        </p:nvSpPr>
        <p:spPr>
          <a:xfrm>
            <a:off x="2984138" y="3085417"/>
            <a:ext cx="5665412" cy="1271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rimo"/>
              <a:buNone/>
              <a:defRPr sz="18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r>
              <a:rPr lang="tr-TR" sz="3200" dirty="0"/>
              <a:t>Arş. Gör. Dr. Buket SONBAŞ</a:t>
            </a:r>
          </a:p>
        </p:txBody>
      </p:sp>
    </p:spTree>
    <p:extLst>
      <p:ext uri="{BB962C8B-B14F-4D97-AF65-F5344CB8AC3E}">
        <p14:creationId xmlns:p14="http://schemas.microsoft.com/office/powerpoint/2010/main" val="198588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2"/>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AWESOME </a:t>
            </a:r>
            <a:r>
              <a:rPr lang="en"/>
              <a:t>WORDS</a:t>
            </a:r>
            <a:endParaRPr/>
          </a:p>
        </p:txBody>
      </p:sp>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998263" y="8448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7" name="Google Shape;1387;p52"/>
          <p:cNvCxnSpPr/>
          <p:nvPr/>
        </p:nvCxnSpPr>
        <p:spPr>
          <a:xfrm>
            <a:off x="2526911" y="2571738"/>
            <a:ext cx="409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719976" y="7495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rot="5400000">
            <a:off x="4439605" y="163506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277075" y="139235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4"/>
          <p:cNvSpPr txBox="1">
            <a:spLocks noGrp="1"/>
          </p:cNvSpPr>
          <p:nvPr>
            <p:ph type="title"/>
          </p:nvPr>
        </p:nvSpPr>
        <p:spPr>
          <a:xfrm>
            <a:off x="1146851"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447" name="Google Shape;1447;p54"/>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448" name="Google Shape;1448;p54"/>
          <p:cNvSpPr txBox="1">
            <a:spLocks noGrp="1"/>
          </p:cNvSpPr>
          <p:nvPr>
            <p:ph type="title" idx="2"/>
          </p:nvPr>
        </p:nvSpPr>
        <p:spPr>
          <a:xfrm>
            <a:off x="3075717"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20%</a:t>
            </a:r>
            <a:endParaRPr/>
          </a:p>
        </p:txBody>
      </p:sp>
      <p:sp>
        <p:nvSpPr>
          <p:cNvPr id="1449" name="Google Shape;1449;p54"/>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450" name="Google Shape;1450;p54"/>
          <p:cNvSpPr txBox="1">
            <a:spLocks noGrp="1"/>
          </p:cNvSpPr>
          <p:nvPr>
            <p:ph type="title" idx="4"/>
          </p:nvPr>
        </p:nvSpPr>
        <p:spPr>
          <a:xfrm>
            <a:off x="5004584"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25%</a:t>
            </a:r>
            <a:endParaRPr/>
          </a:p>
        </p:txBody>
      </p:sp>
      <p:sp>
        <p:nvSpPr>
          <p:cNvPr id="1451" name="Google Shape;1451;p54"/>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452" name="Google Shape;1452;p54"/>
          <p:cNvSpPr txBox="1">
            <a:spLocks noGrp="1"/>
          </p:cNvSpPr>
          <p:nvPr>
            <p:ph type="title" idx="6"/>
          </p:nvPr>
        </p:nvSpPr>
        <p:spPr>
          <a:xfrm>
            <a:off x="6933451"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45%</a:t>
            </a:r>
            <a:endParaRPr/>
          </a:p>
        </p:txBody>
      </p:sp>
      <p:sp>
        <p:nvSpPr>
          <p:cNvPr id="1453" name="Google Shape;1453;p54"/>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rot="5400000">
            <a:off x="1031816" y="1802859"/>
            <a:ext cx="1293900" cy="1293900"/>
          </a:xfrm>
          <a:prstGeom prst="blockArc">
            <a:avLst>
              <a:gd name="adj1" fmla="val 19646817"/>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2891463"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rot="5400000">
            <a:off x="2960678" y="2586084"/>
            <a:ext cx="1293900" cy="1293900"/>
          </a:xfrm>
          <a:prstGeom prst="blockArc">
            <a:avLst>
              <a:gd name="adj1" fmla="val 18929285"/>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820325"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rot="5400000">
            <a:off x="4889541" y="1802859"/>
            <a:ext cx="1293900" cy="1293900"/>
          </a:xfrm>
          <a:prstGeom prst="blockArc">
            <a:avLst>
              <a:gd name="adj1" fmla="val 18115130"/>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749175"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rot="5400000">
            <a:off x="6818391" y="2586084"/>
            <a:ext cx="1293900" cy="1293900"/>
          </a:xfrm>
          <a:prstGeom prst="blockArc">
            <a:avLst>
              <a:gd name="adj1" fmla="val 13138971"/>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w="9525" cap="flat" cmpd="sng">
            <a:solidFill>
              <a:schemeClr val="dk1"/>
            </a:solidFill>
            <a:prstDash val="solid"/>
            <a:round/>
            <a:headEnd type="none" w="med" len="med"/>
            <a:tailEnd type="none" w="med" len="med"/>
          </a:ln>
        </p:spPr>
      </p:cxnSp>
      <p:cxnSp>
        <p:nvCxnSpPr>
          <p:cNvPr id="1464" name="Google Shape;1464;p54"/>
          <p:cNvCxnSpPr>
            <a:stCxn id="1458" idx="4"/>
            <a:endCxn id="1451" idx="0"/>
          </p:cNvCxnSpPr>
          <p:nvPr/>
        </p:nvCxnSpPr>
        <p:spPr>
          <a:xfrm>
            <a:off x="5536425"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w="9525" cap="flat" cmpd="sng">
            <a:solidFill>
              <a:schemeClr val="dk1"/>
            </a:solidFill>
            <a:prstDash val="solid"/>
            <a:round/>
            <a:headEnd type="none" w="med" len="med"/>
            <a:tailEnd type="none" w="med" len="med"/>
          </a:ln>
        </p:spPr>
      </p:cxnSp>
      <p:sp>
        <p:nvSpPr>
          <p:cNvPr id="1466" name="Google Shape;1466;p5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7786413" y="41099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rot="-1685758">
            <a:off x="8122953" y="433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7572988" y="100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181374" y="927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54"/>
          <p:cNvSpPr/>
          <p:nvPr/>
        </p:nvSpPr>
        <p:spPr>
          <a:xfrm>
            <a:off x="8289451" y="38799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7215613" y="41755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rot="-1685758">
            <a:off x="6382628" y="10851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5"/>
          <p:cNvCxnSpPr>
            <a:stCxn id="1506" idx="4"/>
          </p:cNvCxnSpPr>
          <p:nvPr/>
        </p:nvCxnSpPr>
        <p:spPr>
          <a:xfrm>
            <a:off x="1280350"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0" name="Google Shape;1510;p55"/>
          <p:cNvSpPr txBox="1"/>
          <p:nvPr/>
        </p:nvSpPr>
        <p:spPr>
          <a:xfrm>
            <a:off x="3132542"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w="9525" cap="flat" cmpd="sng">
            <a:solidFill>
              <a:schemeClr val="dk1"/>
            </a:solidFill>
            <a:prstDash val="solid"/>
            <a:round/>
            <a:headEnd type="none" w="med" len="med"/>
            <a:tailEnd type="none" w="med" len="med"/>
          </a:ln>
        </p:spPr>
      </p:cxnSp>
      <p:cxnSp>
        <p:nvCxnSpPr>
          <p:cNvPr id="1513" name="Google Shape;1513;p55"/>
          <p:cNvCxnSpPr>
            <a:stCxn id="1508" idx="6"/>
            <a:endCxn id="1514" idx="2"/>
          </p:cNvCxnSpPr>
          <p:nvPr/>
        </p:nvCxnSpPr>
        <p:spPr>
          <a:xfrm>
            <a:off x="33051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5" name="Google Shape;1515;p55"/>
          <p:cNvSpPr txBox="1"/>
          <p:nvPr/>
        </p:nvSpPr>
        <p:spPr>
          <a:xfrm>
            <a:off x="4796425"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7" name="Google Shape;1517;p55"/>
          <p:cNvCxnSpPr>
            <a:stCxn id="1514" idx="4"/>
          </p:cNvCxnSpPr>
          <p:nvPr/>
        </p:nvCxnSpPr>
        <p:spPr>
          <a:xfrm>
            <a:off x="4614025"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20" name="Google Shape;1520;p55"/>
          <p:cNvSpPr txBox="1"/>
          <p:nvPr/>
        </p:nvSpPr>
        <p:spPr>
          <a:xfrm>
            <a:off x="6466217"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w="9525" cap="flat" cmpd="sng">
            <a:solidFill>
              <a:schemeClr val="dk1"/>
            </a:solidFill>
            <a:prstDash val="solid"/>
            <a:round/>
            <a:headEnd type="none" w="med" len="med"/>
            <a:tailEnd type="none" w="med" len="med"/>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55"/>
          <p:cNvSpPr/>
          <p:nvPr/>
        </p:nvSpPr>
        <p:spPr>
          <a:xfrm>
            <a:off x="1061184" y="2652463"/>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55"/>
          <p:cNvSpPr/>
          <p:nvPr/>
        </p:nvSpPr>
        <p:spPr>
          <a:xfrm>
            <a:off x="8216263" y="3641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795151" y="1756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rot="-1685758">
            <a:off x="7430328" y="41891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8216263" y="2660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7733849" y="3341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55"/>
          <p:cNvSpPr/>
          <p:nvPr/>
        </p:nvSpPr>
        <p:spPr>
          <a:xfrm>
            <a:off x="1548426" y="1525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rot="-1685758">
            <a:off x="1473403" y="2031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1570" name="Google Shape;1570;p56"/>
          <p:cNvSpPr/>
          <p:nvPr/>
        </p:nvSpPr>
        <p:spPr>
          <a:xfrm>
            <a:off x="1537657" y="1618140"/>
            <a:ext cx="1462725" cy="14625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5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6589850" y="6739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714300" y="37854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706039" y="20651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5" name="Google Shape;1605;p56"/>
          <p:cNvSpPr/>
          <p:nvPr/>
        </p:nvSpPr>
        <p:spPr>
          <a:xfrm rot="7198898">
            <a:off x="710687" y="25151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rot="7201932">
            <a:off x="8065691" y="1528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7095263" y="10077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rot="-1685758">
            <a:off x="800494" y="3461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7862136" y="12691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5935651" y="978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617" name="Google Shape;1617;p57"/>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5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3000000" cy="3000000"/>
        </p:xfrm>
        <a:graphic>
          <a:graphicData uri="http://schemas.openxmlformats.org/drawingml/2006/table">
            <a:tbl>
              <a:tblPr>
                <a:noFill/>
                <a:tableStyleId>{88DC9B10-00EE-4BAF-890E-D6BCDF493E70}</a:tableStyleId>
              </a:tblPr>
              <a:tblGrid>
                <a:gridCol w="3142700">
                  <a:extLst>
                    <a:ext uri="{9D8B030D-6E8A-4147-A177-3AD203B41FA5}">
                      <a16:colId xmlns:a16="http://schemas.microsoft.com/office/drawing/2014/main" val="20000"/>
                    </a:ext>
                  </a:extLst>
                </a:gridCol>
                <a:gridCol w="1143125">
                  <a:extLst>
                    <a:ext uri="{9D8B030D-6E8A-4147-A177-3AD203B41FA5}">
                      <a16:colId xmlns:a16="http://schemas.microsoft.com/office/drawing/2014/main" val="20001"/>
                    </a:ext>
                  </a:extLst>
                </a:gridCol>
                <a:gridCol w="1143200">
                  <a:extLst>
                    <a:ext uri="{9D8B030D-6E8A-4147-A177-3AD203B41FA5}">
                      <a16:colId xmlns:a16="http://schemas.microsoft.com/office/drawing/2014/main" val="20002"/>
                    </a:ext>
                  </a:extLst>
                </a:gridCol>
                <a:gridCol w="1143200">
                  <a:extLst>
                    <a:ext uri="{9D8B030D-6E8A-4147-A177-3AD203B41FA5}">
                      <a16:colId xmlns:a16="http://schemas.microsoft.com/office/drawing/2014/main" val="20003"/>
                    </a:ext>
                  </a:extLst>
                </a:gridCol>
                <a:gridCol w="1143200">
                  <a:extLst>
                    <a:ext uri="{9D8B030D-6E8A-4147-A177-3AD203B41FA5}">
                      <a16:colId xmlns:a16="http://schemas.microsoft.com/office/drawing/2014/main" val="20004"/>
                    </a:ext>
                  </a:extLst>
                </a:gridCol>
              </a:tblGrid>
              <a:tr h="594325">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15" name="Google Shape;1715;p5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5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6619251" y="703497"/>
            <a:ext cx="49025" cy="4935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p:cNvSpPr/>
          <p:nvPr/>
        </p:nvSpPr>
        <p:spPr>
          <a:xfrm>
            <a:off x="6209351" y="935412"/>
            <a:ext cx="140201" cy="141024"/>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7161573" y="8973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0" name="Google Shape;1780;p59"/>
          <p:cNvSpPr txBox="1"/>
          <p:nvPr/>
        </p:nvSpPr>
        <p:spPr>
          <a:xfrm>
            <a:off x="706050" y="1540775"/>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89" name="Google Shape;1789;p59"/>
          <p:cNvCxnSpPr>
            <a:stCxn id="1782" idx="3"/>
          </p:cNvCxnSpPr>
          <p:nvPr/>
        </p:nvCxnSpPr>
        <p:spPr>
          <a:xfrm rot="10800000" flipH="1">
            <a:off x="2073450" y="3038563"/>
            <a:ext cx="1231800" cy="1845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0" name="Google Shape;1790;p59"/>
          <p:cNvCxnSpPr>
            <a:stCxn id="1784" idx="1"/>
          </p:cNvCxnSpPr>
          <p:nvPr/>
        </p:nvCxnSpPr>
        <p:spPr>
          <a:xfrm flipH="1">
            <a:off x="5610300" y="1691225"/>
            <a:ext cx="1452000" cy="556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1" name="Google Shape;1791;p59"/>
          <p:cNvCxnSpPr/>
          <p:nvPr/>
        </p:nvCxnSpPr>
        <p:spPr>
          <a:xfrm rot="10800000">
            <a:off x="5543700" y="2704963"/>
            <a:ext cx="1518600" cy="5181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704719" y="401558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3501700" y="805499"/>
            <a:ext cx="426675" cy="42755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9H</a:t>
            </a:r>
          </a:p>
        </p:txBody>
      </p:sp>
      <p:sp>
        <p:nvSpPr>
          <p:cNvPr id="1820" name="Google Shape;1820;p60"/>
          <p:cNvSpPr/>
          <p:nvPr/>
        </p:nvSpPr>
        <p:spPr>
          <a:xfrm>
            <a:off x="2704719" y="1415275"/>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txBox="1">
            <a:spLocks noGrp="1"/>
          </p:cNvSpPr>
          <p:nvPr>
            <p:ph type="title"/>
          </p:nvPr>
        </p:nvSpPr>
        <p:spPr>
          <a:xfrm>
            <a:off x="3857450" y="73057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55m</a:t>
            </a:r>
            <a:r>
              <a:rPr lang="en"/>
              <a:t> 23s</a:t>
            </a:r>
            <a:endParaRPr/>
          </a:p>
        </p:txBody>
      </p:sp>
      <p:sp>
        <p:nvSpPr>
          <p:cNvPr id="1822" name="Google Shape;1822;p60"/>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1823" name="Google Shape;1823;p60"/>
          <p:cNvSpPr txBox="1">
            <a:spLocks noGrp="1"/>
          </p:cNvSpPr>
          <p:nvPr>
            <p:ph type="title" idx="2"/>
          </p:nvPr>
        </p:nvSpPr>
        <p:spPr>
          <a:xfrm>
            <a:off x="3857450" y="202902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824" name="Google Shape;1824;p60"/>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1825" name="Google Shape;1825;p60"/>
          <p:cNvSpPr txBox="1">
            <a:spLocks noGrp="1"/>
          </p:cNvSpPr>
          <p:nvPr>
            <p:ph type="title" idx="4"/>
          </p:nvPr>
        </p:nvSpPr>
        <p:spPr>
          <a:xfrm>
            <a:off x="3780800" y="3330900"/>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 km</a:t>
            </a:r>
            <a:endParaRPr/>
          </a:p>
        </p:txBody>
      </p:sp>
      <p:sp>
        <p:nvSpPr>
          <p:cNvPr id="1826" name="Google Shape;1826;p60"/>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60"/>
          <p:cNvSpPr/>
          <p:nvPr/>
        </p:nvSpPr>
        <p:spPr>
          <a:xfrm rot="7198898">
            <a:off x="728922" y="29609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rot="7201932">
            <a:off x="1357498" y="369522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922451" y="1509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60"/>
          <p:cNvSpPr/>
          <p:nvPr/>
        </p:nvSpPr>
        <p:spPr>
          <a:xfrm>
            <a:off x="8045952" y="802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555873" y="259361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8222801" y="16567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8229838" y="3751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820074" y="40882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846239" y="22897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3000000" cy="3000000"/>
        </p:xfrm>
        <a:graphic>
          <a:graphicData uri="http://schemas.openxmlformats.org/drawingml/2006/table">
            <a:tbl>
              <a:tblPr>
                <a:noFill/>
                <a:tableStyleId>{88DC9B10-00EE-4BAF-890E-D6BCDF493E70}</a:tableStyleId>
              </a:tblPr>
              <a:tblGrid>
                <a:gridCol w="1662150">
                  <a:extLst>
                    <a:ext uri="{9D8B030D-6E8A-4147-A177-3AD203B41FA5}">
                      <a16:colId xmlns:a16="http://schemas.microsoft.com/office/drawing/2014/main" val="20000"/>
                    </a:ext>
                  </a:extLst>
                </a:gridCol>
                <a:gridCol w="2481300">
                  <a:extLst>
                    <a:ext uri="{9D8B030D-6E8A-4147-A177-3AD203B41FA5}">
                      <a16:colId xmlns:a16="http://schemas.microsoft.com/office/drawing/2014/main" val="20001"/>
                    </a:ext>
                  </a:extLst>
                </a:gridCol>
                <a:gridCol w="1585950">
                  <a:extLst>
                    <a:ext uri="{9D8B030D-6E8A-4147-A177-3AD203B41FA5}">
                      <a16:colId xmlns:a16="http://schemas.microsoft.com/office/drawing/2014/main" val="20002"/>
                    </a:ext>
                  </a:extLst>
                </a:gridCol>
                <a:gridCol w="1986000">
                  <a:extLst>
                    <a:ext uri="{9D8B030D-6E8A-4147-A177-3AD203B41FA5}">
                      <a16:colId xmlns:a16="http://schemas.microsoft.com/office/drawing/2014/main" val="20003"/>
                    </a:ext>
                  </a:extLst>
                </a:gridCol>
              </a:tblGrid>
              <a:tr h="451450">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extLst>
                  <a:ext uri="{0D108BD9-81ED-4DB2-BD59-A6C34878D82A}">
                    <a16:rowId xmlns:a16="http://schemas.microsoft.com/office/drawing/2014/main" val="10000"/>
                  </a:ext>
                </a:extLst>
              </a:tr>
              <a:tr h="4957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80" name="Google Shape;1880;p6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rot="10800000">
            <a:off x="7382514" y="9366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5455438" y="786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6850863" y="8794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rot="-1685758">
            <a:off x="5847166" y="11045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63628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6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tr-TR" dirty="0"/>
              <a:t>Makine öğrenimi 1950 yıllarının sonunda bilgisayar biliminin yapay zekada sayısal öğrenme ve model tanıma çalışmalarından geliştirilen bir alt dalıdır.</a:t>
            </a:r>
          </a:p>
          <a:p>
            <a:pPr marL="171450" lvl="0" indent="-171450" algn="l" rtl="0">
              <a:spcBef>
                <a:spcPts val="0"/>
              </a:spcBef>
              <a:spcAft>
                <a:spcPts val="0"/>
              </a:spcAft>
              <a:buFont typeface="Arial" panose="020B0604020202020204" pitchFamily="34" charset="0"/>
              <a:buChar char="•"/>
            </a:pPr>
            <a:endParaRPr lang="tr-TR" dirty="0"/>
          </a:p>
          <a:p>
            <a:pPr marL="171450" lvl="0" indent="-171450" algn="l" rtl="0">
              <a:spcBef>
                <a:spcPts val="0"/>
              </a:spcBef>
              <a:spcAft>
                <a:spcPts val="0"/>
              </a:spcAft>
              <a:buFont typeface="Arial" panose="020B0604020202020204" pitchFamily="34" charset="0"/>
              <a:buChar char="•"/>
            </a:pPr>
            <a:r>
              <a:rPr lang="tr-TR" dirty="0"/>
              <a:t>Makine öğrenimi sistemlerin programlanmadan deneyimlerden öğrenmesini ve geliştirmesini sağlayan bir yapay zeka uygulamasıdır. Makine öğrenimi, verilere erişebilen ve eriştikleri verileri kendileri için öğrenmek amacıyla kullanabilen bilgisayar programları geliştirmeye odaklanır.</a:t>
            </a:r>
          </a:p>
          <a:p>
            <a:pPr marL="171450" lvl="0" indent="-171450" algn="l" rtl="0">
              <a:spcBef>
                <a:spcPts val="0"/>
              </a:spcBef>
              <a:spcAft>
                <a:spcPts val="0"/>
              </a:spcAft>
              <a:buFont typeface="Arial" panose="020B0604020202020204" pitchFamily="34" charset="0"/>
              <a:buChar char="•"/>
            </a:pPr>
            <a:endParaRPr lang="tr-TR" dirty="0"/>
          </a:p>
          <a:p>
            <a:pPr marL="171450" lvl="0" indent="-171450" algn="l" rtl="0">
              <a:spcBef>
                <a:spcPts val="0"/>
              </a:spcBef>
              <a:spcAft>
                <a:spcPts val="0"/>
              </a:spcAft>
              <a:buFont typeface="Arial" panose="020B0604020202020204" pitchFamily="34" charset="0"/>
              <a:buChar char="•"/>
            </a:pPr>
            <a:r>
              <a:rPr lang="tr-TR" dirty="0"/>
              <a:t>Makine Öğreniminin kullanıldığı bazı etkileyici noktalara değinecek olursak: Veriler, Finans, Sağlık Hizmetleri…</a:t>
            </a:r>
          </a:p>
          <a:p>
            <a:pPr marL="171450" lvl="0" indent="-171450" algn="l" rtl="0">
              <a:spcBef>
                <a:spcPts val="0"/>
              </a:spcBef>
              <a:spcAft>
                <a:spcPts val="0"/>
              </a:spcAft>
              <a:buFont typeface="Arial" panose="020B0604020202020204" pitchFamily="34" charset="0"/>
              <a:buChar char="•"/>
            </a:pPr>
            <a:endParaRPr lang="tr-TR" dirty="0"/>
          </a:p>
          <a:p>
            <a:pPr marL="171450" lvl="0" indent="-171450" algn="l" rtl="0">
              <a:spcBef>
                <a:spcPts val="0"/>
              </a:spcBef>
              <a:spcAft>
                <a:spcPts val="0"/>
              </a:spcAft>
              <a:buFont typeface="Arial" panose="020B0604020202020204" pitchFamily="34" charset="0"/>
              <a:buChar char="•"/>
            </a:pPr>
            <a:r>
              <a:rPr lang="tr-TR" dirty="0"/>
              <a:t>Makine Öğrenmesinin çalışma şeklini üç parçada ele alabiliriz.</a:t>
            </a:r>
          </a:p>
          <a:p>
            <a:pPr marL="0" lvl="0" indent="0" algn="l" rtl="0">
              <a:spcBef>
                <a:spcPts val="0"/>
              </a:spcBef>
              <a:spcAft>
                <a:spcPts val="0"/>
              </a:spcAft>
              <a:buNone/>
            </a:pPr>
            <a:endParaRPr lang="tr-TR" dirty="0"/>
          </a:p>
          <a:p>
            <a:pPr marL="0" lvl="0" indent="0" algn="ctr" rtl="0">
              <a:spcBef>
                <a:spcPts val="0"/>
              </a:spcBef>
              <a:spcAft>
                <a:spcPts val="0"/>
              </a:spcAft>
              <a:buNone/>
            </a:pPr>
            <a:r>
              <a:rPr lang="tr-TR" dirty="0"/>
              <a:t>- Karar Süreci                      - Hata İşlevi                                   - Model Optimizasyon Süreci</a:t>
            </a:r>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Makıne</a:t>
            </a:r>
            <a:r>
              <a:rPr lang="tr-TR" dirty="0"/>
              <a:t> öğrenimi</a:t>
            </a:r>
            <a:endParaRPr dirty="0"/>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ea typeface="Bebas Neue"/>
                <a:cs typeface="Bebas Neue"/>
                <a:sym typeface="Bebas Neue"/>
              </a:rPr>
              <a:t>Makine öğrenimi nedir</a:t>
            </a:r>
            <a:endParaRPr dirty="0">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tx1"/>
                </a:solidFill>
                <a:latin typeface="Bebas Neue"/>
                <a:ea typeface="Bebas Neue"/>
                <a:cs typeface="Bebas Neue"/>
                <a:sym typeface="Bebas Neue"/>
                <a:hlinkClick r:id="rId4">
                  <a:extLst>
                    <a:ext uri="{A12FA001-AC4F-418D-AE19-62706E023703}">
                      <ahyp:hlinkClr xmlns:ahyp="http://schemas.microsoft.com/office/drawing/2018/hyperlinkcolor" val="tx"/>
                    </a:ext>
                  </a:extLst>
                </a:hlinkClick>
              </a:rPr>
              <a:t>MENU</a:t>
            </a:r>
            <a:endParaRPr sz="1000" dirty="0">
              <a:solidFill>
                <a:schemeClr val="tx1"/>
              </a:solidFill>
              <a:latin typeface="Bebas Neue"/>
              <a:ea typeface="Bebas Neue"/>
              <a:cs typeface="Bebas Neue"/>
              <a:sym typeface="Bebas Neue"/>
            </a:endParaRPr>
          </a:p>
        </p:txBody>
      </p:sp>
      <p:sp>
        <p:nvSpPr>
          <p:cNvPr id="337" name="Google Shape;337;p35">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56">
            <a:extLst>
              <a:ext uri="{FF2B5EF4-FFF2-40B4-BE49-F238E27FC236}">
                <a16:creationId xmlns:a16="http://schemas.microsoft.com/office/drawing/2014/main" id="{C6C47413-0D78-D01D-1C34-EF21CC901804}"/>
              </a:ext>
            </a:extLst>
          </p:cNvPr>
          <p:cNvSpPr/>
          <p:nvPr/>
        </p:nvSpPr>
        <p:spPr>
          <a:xfrm>
            <a:off x="8234266" y="373351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56">
            <a:extLst>
              <a:ext uri="{FF2B5EF4-FFF2-40B4-BE49-F238E27FC236}">
                <a16:creationId xmlns:a16="http://schemas.microsoft.com/office/drawing/2014/main" id="{2F6C3BFB-6694-F7BE-8950-43DCF1911A00}"/>
              </a:ext>
            </a:extLst>
          </p:cNvPr>
          <p:cNvSpPr/>
          <p:nvPr/>
        </p:nvSpPr>
        <p:spPr>
          <a:xfrm>
            <a:off x="8226005" y="201327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05;p56">
            <a:extLst>
              <a:ext uri="{FF2B5EF4-FFF2-40B4-BE49-F238E27FC236}">
                <a16:creationId xmlns:a16="http://schemas.microsoft.com/office/drawing/2014/main" id="{CDEC8B85-580B-5DFA-E713-6FA0CF299276}"/>
              </a:ext>
            </a:extLst>
          </p:cNvPr>
          <p:cNvSpPr/>
          <p:nvPr/>
        </p:nvSpPr>
        <p:spPr>
          <a:xfrm rot="7198898">
            <a:off x="8230653" y="246327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8;p56">
            <a:extLst>
              <a:ext uri="{FF2B5EF4-FFF2-40B4-BE49-F238E27FC236}">
                <a16:creationId xmlns:a16="http://schemas.microsoft.com/office/drawing/2014/main" id="{B4D22A6D-A754-EB43-DB21-91DEE3723137}"/>
              </a:ext>
            </a:extLst>
          </p:cNvPr>
          <p:cNvSpPr/>
          <p:nvPr/>
        </p:nvSpPr>
        <p:spPr>
          <a:xfrm rot="-1685758">
            <a:off x="8320460" y="340946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909" name="Google Shape;1909;p62" title="Gráfico">
            <a:hlinkClick r:id="rId3"/>
          </p:cNvPr>
          <p:cNvPicPr preferRelativeResize="0"/>
          <p:nvPr/>
        </p:nvPicPr>
        <p:blipFill>
          <a:blip r:embed="rId4">
            <a:alphaModFix/>
          </a:blip>
          <a:stretch>
            <a:fillRect/>
          </a:stretch>
        </p:blipFill>
        <p:spPr>
          <a:xfrm>
            <a:off x="714300" y="1395900"/>
            <a:ext cx="3857700" cy="2387044"/>
          </a:xfrm>
          <a:prstGeom prst="rect">
            <a:avLst/>
          </a:prstGeom>
          <a:noFill/>
          <a:ln>
            <a:noFill/>
          </a:ln>
        </p:spPr>
      </p:pic>
      <p:sp>
        <p:nvSpPr>
          <p:cNvPr id="1910" name="Google Shape;1910;p62"/>
          <p:cNvSpPr txBox="1"/>
          <p:nvPr/>
        </p:nvSpPr>
        <p:spPr>
          <a:xfrm>
            <a:off x="714300" y="3792475"/>
            <a:ext cx="3857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20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txBox="1"/>
          <p:nvPr/>
        </p:nvSpPr>
        <p:spPr>
          <a:xfrm>
            <a:off x="5524329" y="2383175"/>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915" name="Google Shape;1915;p62"/>
          <p:cNvSpPr txBox="1"/>
          <p:nvPr/>
        </p:nvSpPr>
        <p:spPr>
          <a:xfrm>
            <a:off x="5524500" y="2703649"/>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sp>
        <p:nvSpPr>
          <p:cNvPr id="1916" name="Google Shape;1916;p62"/>
          <p:cNvSpPr/>
          <p:nvPr/>
        </p:nvSpPr>
        <p:spPr>
          <a:xfrm>
            <a:off x="8210700" y="2426225"/>
            <a:ext cx="214800" cy="21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txBox="1"/>
          <p:nvPr/>
        </p:nvSpPr>
        <p:spPr>
          <a:xfrm>
            <a:off x="5524329" y="346780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second planet from the Sun in the Solar System</a:t>
            </a:r>
            <a:endParaRPr>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pic>
        <p:nvPicPr>
          <p:cNvPr id="1955" name="Google Shape;1955;p63"/>
          <p:cNvPicPr preferRelativeResize="0"/>
          <p:nvPr/>
        </p:nvPicPr>
        <p:blipFill rotWithShape="1">
          <a:blip r:embed="rId3">
            <a:alphaModFix/>
          </a:blip>
          <a:srcRect l="2326" r="2317"/>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64"/>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08" name="Google Shape;2008;p6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l="1796" r="23953"/>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7394300" y="6418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8027801" y="8651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rot="-1685758">
            <a:off x="7765766"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8093927" y="39234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898752" y="41157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158412" y="1080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318913" y="718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7397851" y="42242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784837" y="3923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925614" y="42242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3401763" y="4165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64">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65"/>
          <p:cNvSpPr/>
          <p:nvPr/>
        </p:nvSpPr>
        <p:spPr>
          <a:xfrm rot="7202534">
            <a:off x="4924494" y="1638493"/>
            <a:ext cx="718775" cy="71510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l="3288" r="3297"/>
          <a:stretch/>
        </p:blipFill>
        <p:spPr>
          <a:xfrm>
            <a:off x="5532525" y="1970775"/>
            <a:ext cx="1964800" cy="1181999"/>
          </a:xfrm>
          <a:prstGeom prst="rect">
            <a:avLst/>
          </a:prstGeom>
          <a:noFill/>
          <a:ln w="9525" cap="flat" cmpd="sng">
            <a:solidFill>
              <a:schemeClr val="dk1"/>
            </a:solidFill>
            <a:prstDash val="solid"/>
            <a:round/>
            <a:headEnd type="none" w="sm" len="sm"/>
            <a:tailEnd type="none" w="sm" len="sm"/>
          </a:ln>
        </p:spPr>
      </p:pic>
      <p:sp>
        <p:nvSpPr>
          <p:cNvPr id="2054" name="Google Shape;2054;p65"/>
          <p:cNvSpPr/>
          <p:nvPr/>
        </p:nvSpPr>
        <p:spPr>
          <a:xfrm rot="-5400000">
            <a:off x="5874941" y="1305298"/>
            <a:ext cx="1281023" cy="2532903"/>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8149138" y="15571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7781900" y="13041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rot="-1685758">
            <a:off x="6485678" y="117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1452438" y="39768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751777" y="3981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119088" y="42021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rot="-1685758">
            <a:off x="7427116" y="16337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740226" y="949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943250" y="40166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668426" y="1412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774013" y="9014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1685758">
            <a:off x="4233478" y="13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6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097" name="Google Shape;2097;p66"/>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LISA SMITH</a:t>
            </a:r>
            <a:endParaRPr/>
          </a:p>
        </p:txBody>
      </p:sp>
      <p:sp>
        <p:nvSpPr>
          <p:cNvPr id="2098" name="Google Shape;2098;p66"/>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99" name="Google Shape;2099;p66"/>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DOE</a:t>
            </a:r>
            <a:endParaRPr/>
          </a:p>
        </p:txBody>
      </p:sp>
      <p:sp>
        <p:nvSpPr>
          <p:cNvPr id="2100" name="Google Shape;2100;p66"/>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cxnSp>
        <p:nvCxnSpPr>
          <p:cNvPr id="2101" name="Google Shape;2101;p66"/>
          <p:cNvCxnSpPr/>
          <p:nvPr/>
        </p:nvCxnSpPr>
        <p:spPr>
          <a:xfrm>
            <a:off x="1826219" y="35693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02" name="Google Shape;2102;p66"/>
          <p:cNvCxnSpPr/>
          <p:nvPr/>
        </p:nvCxnSpPr>
        <p:spPr>
          <a:xfrm>
            <a:off x="5131394" y="3569313"/>
            <a:ext cx="2186400" cy="0"/>
          </a:xfrm>
          <a:prstGeom prst="straightConnector1">
            <a:avLst/>
          </a:prstGeom>
          <a:noFill/>
          <a:ln w="9525" cap="flat" cmpd="sng">
            <a:solidFill>
              <a:schemeClr val="dk1"/>
            </a:solidFill>
            <a:prstDash val="solid"/>
            <a:round/>
            <a:headEnd type="none" w="med" len="med"/>
            <a:tailEnd type="none" w="med" len="med"/>
          </a:ln>
        </p:spPr>
      </p:cxnSp>
      <p:sp>
        <p:nvSpPr>
          <p:cNvPr id="2103" name="Google Shape;2103;p6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4" name="Google Shape;2104;p66"/>
          <p:cNvPicPr preferRelativeResize="0"/>
          <p:nvPr/>
        </p:nvPicPr>
        <p:blipFill rotWithShape="1">
          <a:blip r:embed="rId3">
            <a:alphaModFix/>
          </a:blip>
          <a:srcRect l="33515" r="22379" b="33840"/>
          <a:stretch/>
        </p:blipFill>
        <p:spPr>
          <a:xfrm>
            <a:off x="5502944" y="1381263"/>
            <a:ext cx="1443300" cy="1443300"/>
          </a:xfrm>
          <a:prstGeom prst="ellipse">
            <a:avLst/>
          </a:prstGeom>
          <a:noFill/>
          <a:ln w="9525" cap="flat" cmpd="sng">
            <a:solidFill>
              <a:schemeClr val="dk1"/>
            </a:solidFill>
            <a:prstDash val="solid"/>
            <a:round/>
            <a:headEnd type="none" w="sm" len="sm"/>
            <a:tailEnd type="none" w="sm" len="sm"/>
          </a:ln>
        </p:spPr>
      </p:pic>
      <p:pic>
        <p:nvPicPr>
          <p:cNvPr id="2105" name="Google Shape;2105;p66"/>
          <p:cNvPicPr preferRelativeResize="0"/>
          <p:nvPr/>
        </p:nvPicPr>
        <p:blipFill rotWithShape="1">
          <a:blip r:embed="rId4">
            <a:alphaModFix/>
          </a:blip>
          <a:srcRect l="13428" t="11004" r="-2954" b="29351"/>
          <a:stretch/>
        </p:blipFill>
        <p:spPr>
          <a:xfrm flipH="1">
            <a:off x="2197769" y="1381263"/>
            <a:ext cx="1443300" cy="1443300"/>
          </a:xfrm>
          <a:prstGeom prst="ellipse">
            <a:avLst/>
          </a:prstGeom>
          <a:noFill/>
          <a:ln w="9525" cap="flat" cmpd="sng">
            <a:solidFill>
              <a:schemeClr val="dk1"/>
            </a:solidFill>
            <a:prstDash val="solid"/>
            <a:round/>
            <a:headEnd type="none" w="sm" len="sm"/>
            <a:tailEnd type="none" w="sm" len="sm"/>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6"/>
          <p:cNvSpPr/>
          <p:nvPr/>
        </p:nvSpPr>
        <p:spPr>
          <a:xfrm rot="7198898">
            <a:off x="899312" y="253339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rot="7201932">
            <a:off x="1171737" y="9753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1110026" y="1711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66"/>
          <p:cNvSpPr/>
          <p:nvPr/>
        </p:nvSpPr>
        <p:spPr>
          <a:xfrm>
            <a:off x="7635502" y="2450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706038" y="342716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797127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rot="-1685758">
            <a:off x="77162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97126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rot="-1685758">
            <a:off x="732891" y="1614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722227" y="1106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8184699" y="34271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r:id="rId7"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66">
            <a:hlinkClick r:id="rId8"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67"/>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US!</a:t>
            </a:r>
            <a:endParaRPr/>
          </a:p>
        </p:txBody>
      </p:sp>
      <p:sp>
        <p:nvSpPr>
          <p:cNvPr id="2151" name="Google Shape;2151;p67"/>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EMAIL</a:t>
            </a:r>
            <a:endParaRPr/>
          </a:p>
        </p:txBody>
      </p:sp>
      <p:sp>
        <p:nvSpPr>
          <p:cNvPr id="2152" name="Google Shape;2152;p67"/>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email address here</a:t>
            </a:r>
            <a:endParaRPr/>
          </a:p>
        </p:txBody>
      </p:sp>
      <p:sp>
        <p:nvSpPr>
          <p:cNvPr id="2153" name="Google Shape;2153;p67"/>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CELL PHONE</a:t>
            </a:r>
            <a:endParaRPr dirty="0"/>
          </a:p>
        </p:txBody>
      </p:sp>
      <p:sp>
        <p:nvSpPr>
          <p:cNvPr id="2154" name="Google Shape;2154;p67"/>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+00 000 000 000</a:t>
            </a:r>
            <a:endParaRPr dirty="0"/>
          </a:p>
        </p:txBody>
      </p:sp>
      <p:cxnSp>
        <p:nvCxnSpPr>
          <p:cNvPr id="2155" name="Google Shape;2155;p67"/>
          <p:cNvCxnSpPr/>
          <p:nvPr/>
        </p:nvCxnSpPr>
        <p:spPr>
          <a:xfrm>
            <a:off x="5216375" y="4070949"/>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56" name="Google Shape;2156;p67"/>
          <p:cNvCxnSpPr/>
          <p:nvPr/>
        </p:nvCxnSpPr>
        <p:spPr>
          <a:xfrm>
            <a:off x="5216363" y="1785549"/>
            <a:ext cx="2186400" cy="0"/>
          </a:xfrm>
          <a:prstGeom prst="straightConnector1">
            <a:avLst/>
          </a:prstGeom>
          <a:noFill/>
          <a:ln w="9525" cap="flat" cmpd="sng">
            <a:solidFill>
              <a:schemeClr val="dk1"/>
            </a:solidFill>
            <a:prstDash val="solid"/>
            <a:round/>
            <a:headEnd type="none" w="med" len="med"/>
            <a:tailEnd type="none" w="med" len="med"/>
          </a:ln>
        </p:spPr>
      </p:cxnSp>
      <p:sp>
        <p:nvSpPr>
          <p:cNvPr id="2157" name="Google Shape;2157;p6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ADDRESS</a:t>
            </a:r>
            <a:endParaRPr/>
          </a:p>
        </p:txBody>
      </p:sp>
      <p:sp>
        <p:nvSpPr>
          <p:cNvPr id="2159" name="Google Shape;2159;p67"/>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w="9525" cap="flat" cmpd="sng">
            <a:solidFill>
              <a:schemeClr val="dk1"/>
            </a:solidFill>
            <a:prstDash val="solid"/>
            <a:round/>
            <a:headEnd type="none" w="med" len="med"/>
            <a:tailEnd type="none" w="med" len="med"/>
          </a:ln>
        </p:spPr>
      </p:cxnSp>
      <p:sp>
        <p:nvSpPr>
          <p:cNvPr id="2161" name="Google Shape;2161;p67"/>
          <p:cNvSpPr/>
          <p:nvPr/>
        </p:nvSpPr>
        <p:spPr>
          <a:xfrm>
            <a:off x="7653675" y="13398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7653675" y="24825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7653675" y="3625209"/>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6" name="Google Shape;2166;p67"/>
            <p:cNvSpPr/>
            <p:nvPr/>
          </p:nvSpPr>
          <p:spPr>
            <a:xfrm>
              <a:off x="10820058" y="-1256595"/>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9" name="Google Shape;2169;p67"/>
            <p:cNvSpPr/>
            <p:nvPr/>
          </p:nvSpPr>
          <p:spPr>
            <a:xfrm>
              <a:off x="4871379" y="2286085"/>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67"/>
            <p:cNvSpPr/>
            <p:nvPr/>
          </p:nvSpPr>
          <p:spPr>
            <a:xfrm>
              <a:off x="4871379" y="2598510"/>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3" name="Google Shape;2173;p67"/>
            <p:cNvSpPr/>
            <p:nvPr/>
          </p:nvSpPr>
          <p:spPr>
            <a:xfrm>
              <a:off x="11252638" y="2740356"/>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4" name="Google Shape;2174;p67"/>
            <p:cNvSpPr/>
            <p:nvPr/>
          </p:nvSpPr>
          <p:spPr>
            <a:xfrm>
              <a:off x="10870588" y="2740356"/>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5" name="Google Shape;2175;p67"/>
            <p:cNvSpPr/>
            <p:nvPr/>
          </p:nvSpPr>
          <p:spPr>
            <a:xfrm>
              <a:off x="10970338" y="2626531"/>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67"/>
          <p:cNvSpPr/>
          <p:nvPr/>
        </p:nvSpPr>
        <p:spPr>
          <a:xfrm>
            <a:off x="5246663" y="6919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rot="-1685758">
            <a:off x="4967116" y="10884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4354438" y="89836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4835912" y="348004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6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Do you have any questions?</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a:t>youremail@freepik.com </a:t>
            </a:r>
            <a:endParaRPr/>
          </a:p>
          <a:p>
            <a:pPr marL="0" lvl="0" indent="0" algn="l" rtl="0">
              <a:spcBef>
                <a:spcPts val="0"/>
              </a:spcBef>
              <a:spcAft>
                <a:spcPts val="0"/>
              </a:spcAft>
              <a:buClr>
                <a:schemeClr val="hlink"/>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2267" name="Google Shape;2267;p6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w="9525" cap="flat" cmpd="sng">
            <a:solidFill>
              <a:schemeClr val="dk1"/>
            </a:solidFill>
            <a:prstDash val="solid"/>
            <a:round/>
            <a:headEnd type="none" w="med" len="med"/>
            <a:tailEnd type="none" w="med" len="med"/>
          </a:ln>
        </p:spPr>
      </p:cxnSp>
      <p:sp>
        <p:nvSpPr>
          <p:cNvPr id="2269" name="Google Shape;2269;p68"/>
          <p:cNvSpPr/>
          <p:nvPr/>
        </p:nvSpPr>
        <p:spPr>
          <a:xfrm>
            <a:off x="14988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7142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2834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txBox="1"/>
          <p:nvPr/>
        </p:nvSpPr>
        <p:spPr>
          <a:xfrm>
            <a:off x="714300" y="4145695"/>
            <a:ext cx="4739400" cy="253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sp>
        <p:nvSpPr>
          <p:cNvPr id="2273" name="Google Shape;2273;p68"/>
          <p:cNvSpPr/>
          <p:nvPr/>
        </p:nvSpPr>
        <p:spPr>
          <a:xfrm rot="1685758" flipH="1">
            <a:off x="4833278" y="28287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68"/>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68"/>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flipH="1">
              <a:off x="5741973" y="28342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flipH="1">
              <a:off x="5778570" y="35724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flipH="1">
              <a:off x="5557224" y="126262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flipH="1">
              <a:off x="7997824" y="2239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8"/>
            <p:cNvSpPr/>
            <p:nvPr/>
          </p:nvSpPr>
          <p:spPr>
            <a:xfrm rot="7198898">
              <a:off x="7705699" y="8475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rot="7201932">
              <a:off x="8143687" y="1509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8"/>
          <p:cNvSpPr/>
          <p:nvPr/>
        </p:nvSpPr>
        <p:spPr>
          <a:xfrm>
            <a:off x="3930312" y="9968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flipH="1">
            <a:off x="4841319" y="14308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6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Icon Pack</a:t>
            </a:r>
            <a:endParaRPr/>
          </a:p>
        </p:txBody>
      </p:sp>
      <p:grpSp>
        <p:nvGrpSpPr>
          <p:cNvPr id="2349" name="Google Shape;2349;p69"/>
          <p:cNvGrpSpPr/>
          <p:nvPr/>
        </p:nvGrpSpPr>
        <p:grpSpPr>
          <a:xfrm>
            <a:off x="1266583" y="1480646"/>
            <a:ext cx="438779" cy="400835"/>
            <a:chOff x="718806" y="1190925"/>
            <a:chExt cx="437728" cy="399875"/>
          </a:xfrm>
        </p:grpSpPr>
        <p:sp>
          <p:nvSpPr>
            <p:cNvPr id="2350" name="Google Shape;2350;p69"/>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69"/>
          <p:cNvGrpSpPr/>
          <p:nvPr/>
        </p:nvGrpSpPr>
        <p:grpSpPr>
          <a:xfrm>
            <a:off x="1266583" y="2662425"/>
            <a:ext cx="438779" cy="438779"/>
            <a:chOff x="718806" y="2369875"/>
            <a:chExt cx="437728" cy="437728"/>
          </a:xfrm>
        </p:grpSpPr>
        <p:sp>
          <p:nvSpPr>
            <p:cNvPr id="2354" name="Google Shape;2354;p69"/>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9"/>
          <p:cNvGrpSpPr/>
          <p:nvPr/>
        </p:nvGrpSpPr>
        <p:grpSpPr>
          <a:xfrm>
            <a:off x="1266583" y="3863127"/>
            <a:ext cx="438779" cy="438759"/>
            <a:chOff x="718806" y="3567702"/>
            <a:chExt cx="437728" cy="437708"/>
          </a:xfrm>
        </p:grpSpPr>
        <p:sp>
          <p:nvSpPr>
            <p:cNvPr id="2360" name="Google Shape;2360;p69"/>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69"/>
          <p:cNvGrpSpPr/>
          <p:nvPr/>
        </p:nvGrpSpPr>
        <p:grpSpPr>
          <a:xfrm>
            <a:off x="1273977" y="2062085"/>
            <a:ext cx="423970" cy="438759"/>
            <a:chOff x="726183" y="1770972"/>
            <a:chExt cx="422955" cy="437708"/>
          </a:xfrm>
        </p:grpSpPr>
        <p:sp>
          <p:nvSpPr>
            <p:cNvPr id="2363" name="Google Shape;2363;p69"/>
            <p:cNvSpPr/>
            <p:nvPr/>
          </p:nvSpPr>
          <p:spPr>
            <a:xfrm>
              <a:off x="726183" y="1834957"/>
              <a:ext cx="422955" cy="373723"/>
            </a:xfrm>
            <a:custGeom>
              <a:avLst/>
              <a:gdLst/>
              <a:ahLst/>
              <a:cxnLst/>
              <a:rect l="l" t="t" r="r" b="b"/>
              <a:pathLst>
                <a:path w="20928" h="18492" extrusionOk="0">
                  <a:moveTo>
                    <a:pt x="630" y="0"/>
                  </a:moveTo>
                  <a:cubicBezTo>
                    <a:pt x="285" y="0"/>
                    <a:pt x="1" y="285"/>
                    <a:pt x="1" y="650"/>
                  </a:cubicBezTo>
                  <a:lnTo>
                    <a:pt x="1" y="17862"/>
                  </a:lnTo>
                  <a:cubicBezTo>
                    <a:pt x="1" y="18207"/>
                    <a:pt x="285" y="18492"/>
                    <a:pt x="630" y="18492"/>
                  </a:cubicBezTo>
                  <a:lnTo>
                    <a:pt x="20299" y="18492"/>
                  </a:lnTo>
                  <a:cubicBezTo>
                    <a:pt x="20644" y="18492"/>
                    <a:pt x="20928" y="18207"/>
                    <a:pt x="20928" y="17862"/>
                  </a:cubicBezTo>
                  <a:cubicBezTo>
                    <a:pt x="20928" y="17497"/>
                    <a:pt x="20644" y="17213"/>
                    <a:pt x="20299" y="17213"/>
                  </a:cubicBezTo>
                  <a:lnTo>
                    <a:pt x="19649" y="17213"/>
                  </a:lnTo>
                  <a:lnTo>
                    <a:pt x="19649" y="3593"/>
                  </a:lnTo>
                  <a:cubicBezTo>
                    <a:pt x="19649" y="3370"/>
                    <a:pt x="19466" y="3187"/>
                    <a:pt x="19243" y="3187"/>
                  </a:cubicBezTo>
                  <a:lnTo>
                    <a:pt x="18066" y="3187"/>
                  </a:lnTo>
                  <a:cubicBezTo>
                    <a:pt x="17843" y="3187"/>
                    <a:pt x="17640" y="3370"/>
                    <a:pt x="17640" y="3593"/>
                  </a:cubicBezTo>
                  <a:lnTo>
                    <a:pt x="17640" y="17213"/>
                  </a:lnTo>
                  <a:lnTo>
                    <a:pt x="16381" y="17213"/>
                  </a:lnTo>
                  <a:lnTo>
                    <a:pt x="16381" y="8728"/>
                  </a:lnTo>
                  <a:cubicBezTo>
                    <a:pt x="16381" y="8485"/>
                    <a:pt x="16198" y="8302"/>
                    <a:pt x="15955" y="8302"/>
                  </a:cubicBezTo>
                  <a:lnTo>
                    <a:pt x="14798" y="8302"/>
                  </a:lnTo>
                  <a:cubicBezTo>
                    <a:pt x="14554" y="8302"/>
                    <a:pt x="14372" y="8485"/>
                    <a:pt x="14372" y="8728"/>
                  </a:cubicBezTo>
                  <a:lnTo>
                    <a:pt x="14372" y="17213"/>
                  </a:lnTo>
                  <a:lnTo>
                    <a:pt x="13113" y="17213"/>
                  </a:lnTo>
                  <a:lnTo>
                    <a:pt x="13113" y="12280"/>
                  </a:lnTo>
                  <a:cubicBezTo>
                    <a:pt x="13113" y="12037"/>
                    <a:pt x="12910" y="11854"/>
                    <a:pt x="12687" y="11854"/>
                  </a:cubicBezTo>
                  <a:lnTo>
                    <a:pt x="11510" y="11854"/>
                  </a:lnTo>
                  <a:cubicBezTo>
                    <a:pt x="11286" y="11854"/>
                    <a:pt x="11104" y="12037"/>
                    <a:pt x="11104" y="12280"/>
                  </a:cubicBezTo>
                  <a:lnTo>
                    <a:pt x="11104" y="17213"/>
                  </a:lnTo>
                  <a:lnTo>
                    <a:pt x="9825" y="17213"/>
                  </a:lnTo>
                  <a:lnTo>
                    <a:pt x="9825" y="8668"/>
                  </a:lnTo>
                  <a:cubicBezTo>
                    <a:pt x="9825" y="8444"/>
                    <a:pt x="9642" y="8262"/>
                    <a:pt x="9399" y="8262"/>
                  </a:cubicBezTo>
                  <a:lnTo>
                    <a:pt x="8242" y="8262"/>
                  </a:lnTo>
                  <a:cubicBezTo>
                    <a:pt x="7998" y="8262"/>
                    <a:pt x="7816" y="8444"/>
                    <a:pt x="7816" y="8668"/>
                  </a:cubicBezTo>
                  <a:lnTo>
                    <a:pt x="7816" y="17213"/>
                  </a:lnTo>
                  <a:lnTo>
                    <a:pt x="6557" y="17213"/>
                  </a:lnTo>
                  <a:lnTo>
                    <a:pt x="6557" y="12280"/>
                  </a:lnTo>
                  <a:cubicBezTo>
                    <a:pt x="6557" y="12037"/>
                    <a:pt x="6354" y="11854"/>
                    <a:pt x="6131" y="11854"/>
                  </a:cubicBezTo>
                  <a:lnTo>
                    <a:pt x="4974" y="11854"/>
                  </a:lnTo>
                  <a:cubicBezTo>
                    <a:pt x="4730" y="11854"/>
                    <a:pt x="4548" y="12037"/>
                    <a:pt x="4548" y="12280"/>
                  </a:cubicBezTo>
                  <a:lnTo>
                    <a:pt x="4548" y="17213"/>
                  </a:lnTo>
                  <a:lnTo>
                    <a:pt x="3269" y="17213"/>
                  </a:lnTo>
                  <a:lnTo>
                    <a:pt x="3269" y="15508"/>
                  </a:lnTo>
                  <a:cubicBezTo>
                    <a:pt x="3269" y="15285"/>
                    <a:pt x="3086" y="15082"/>
                    <a:pt x="2863" y="15082"/>
                  </a:cubicBezTo>
                  <a:lnTo>
                    <a:pt x="1259" y="15082"/>
                  </a:lnTo>
                  <a:lnTo>
                    <a:pt x="1259" y="650"/>
                  </a:ln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775818" y="1770972"/>
              <a:ext cx="342964" cy="191571"/>
            </a:xfrm>
            <a:custGeom>
              <a:avLst/>
              <a:gdLst/>
              <a:ahLst/>
              <a:cxnLst/>
              <a:rect l="l" t="t" r="r" b="b"/>
              <a:pathLst>
                <a:path w="16970" h="9479" extrusionOk="0">
                  <a:moveTo>
                    <a:pt x="14250" y="0"/>
                  </a:moveTo>
                  <a:cubicBezTo>
                    <a:pt x="13905" y="0"/>
                    <a:pt x="13621" y="284"/>
                    <a:pt x="13621" y="629"/>
                  </a:cubicBezTo>
                  <a:cubicBezTo>
                    <a:pt x="13621" y="995"/>
                    <a:pt x="13905" y="1279"/>
                    <a:pt x="14250" y="1279"/>
                  </a:cubicBezTo>
                  <a:lnTo>
                    <a:pt x="14798" y="1279"/>
                  </a:lnTo>
                  <a:lnTo>
                    <a:pt x="9033" y="7023"/>
                  </a:lnTo>
                  <a:lnTo>
                    <a:pt x="5360" y="4100"/>
                  </a:lnTo>
                  <a:cubicBezTo>
                    <a:pt x="5237" y="4006"/>
                    <a:pt x="5093" y="3960"/>
                    <a:pt x="4951" y="3960"/>
                  </a:cubicBezTo>
                  <a:cubicBezTo>
                    <a:pt x="4787" y="3960"/>
                    <a:pt x="4627" y="4021"/>
                    <a:pt x="4507" y="4141"/>
                  </a:cubicBezTo>
                  <a:lnTo>
                    <a:pt x="245" y="8403"/>
                  </a:lnTo>
                  <a:cubicBezTo>
                    <a:pt x="1" y="8647"/>
                    <a:pt x="1" y="9053"/>
                    <a:pt x="245" y="9296"/>
                  </a:cubicBezTo>
                  <a:cubicBezTo>
                    <a:pt x="366" y="9418"/>
                    <a:pt x="529" y="9479"/>
                    <a:pt x="691" y="9479"/>
                  </a:cubicBezTo>
                  <a:cubicBezTo>
                    <a:pt x="853" y="9479"/>
                    <a:pt x="1016" y="9418"/>
                    <a:pt x="1138" y="9296"/>
                  </a:cubicBezTo>
                  <a:lnTo>
                    <a:pt x="4994" y="5440"/>
                  </a:lnTo>
                  <a:lnTo>
                    <a:pt x="8688" y="8383"/>
                  </a:lnTo>
                  <a:cubicBezTo>
                    <a:pt x="8808" y="8475"/>
                    <a:pt x="8949" y="8521"/>
                    <a:pt x="9088" y="8521"/>
                  </a:cubicBezTo>
                  <a:cubicBezTo>
                    <a:pt x="9255" y="8521"/>
                    <a:pt x="9419" y="8455"/>
                    <a:pt x="9541" y="8322"/>
                  </a:cubicBezTo>
                  <a:lnTo>
                    <a:pt x="15691" y="2172"/>
                  </a:lnTo>
                  <a:lnTo>
                    <a:pt x="15691" y="2720"/>
                  </a:lnTo>
                  <a:cubicBezTo>
                    <a:pt x="15691" y="3065"/>
                    <a:pt x="15975" y="3349"/>
                    <a:pt x="16341" y="3349"/>
                  </a:cubicBezTo>
                  <a:cubicBezTo>
                    <a:pt x="16686" y="3349"/>
                    <a:pt x="16970" y="3065"/>
                    <a:pt x="16970" y="2720"/>
                  </a:cubicBezTo>
                  <a:lnTo>
                    <a:pt x="16970" y="629"/>
                  </a:lnTo>
                  <a:cubicBezTo>
                    <a:pt x="16970" y="284"/>
                    <a:pt x="16686" y="0"/>
                    <a:pt x="16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 name="Google Shape;2365;p69"/>
          <p:cNvGrpSpPr/>
          <p:nvPr/>
        </p:nvGrpSpPr>
        <p:grpSpPr>
          <a:xfrm>
            <a:off x="1262065" y="3262766"/>
            <a:ext cx="447409" cy="438779"/>
            <a:chOff x="714299" y="2968779"/>
            <a:chExt cx="446338" cy="437728"/>
          </a:xfrm>
        </p:grpSpPr>
        <p:sp>
          <p:nvSpPr>
            <p:cNvPr id="2366" name="Google Shape;2366;p69"/>
            <p:cNvSpPr/>
            <p:nvPr/>
          </p:nvSpPr>
          <p:spPr>
            <a:xfrm>
              <a:off x="767209" y="3093090"/>
              <a:ext cx="350340" cy="313417"/>
            </a:xfrm>
            <a:custGeom>
              <a:avLst/>
              <a:gdLst/>
              <a:ahLst/>
              <a:cxnLst/>
              <a:rect l="l" t="t" r="r" b="b"/>
              <a:pathLst>
                <a:path w="17335" h="15508" extrusionOk="0">
                  <a:moveTo>
                    <a:pt x="10150" y="2740"/>
                  </a:moveTo>
                  <a:cubicBezTo>
                    <a:pt x="10495" y="2740"/>
                    <a:pt x="10779" y="3024"/>
                    <a:pt x="10779" y="3390"/>
                  </a:cubicBezTo>
                  <a:lnTo>
                    <a:pt x="10779" y="6333"/>
                  </a:lnTo>
                  <a:cubicBezTo>
                    <a:pt x="10779" y="6698"/>
                    <a:pt x="10495" y="6982"/>
                    <a:pt x="10150" y="6982"/>
                  </a:cubicBezTo>
                  <a:lnTo>
                    <a:pt x="7186" y="6982"/>
                  </a:lnTo>
                  <a:cubicBezTo>
                    <a:pt x="6841" y="6982"/>
                    <a:pt x="6557" y="6698"/>
                    <a:pt x="6557" y="6333"/>
                  </a:cubicBezTo>
                  <a:lnTo>
                    <a:pt x="6557" y="3390"/>
                  </a:lnTo>
                  <a:cubicBezTo>
                    <a:pt x="6557" y="3024"/>
                    <a:pt x="6841" y="2740"/>
                    <a:pt x="7186" y="2740"/>
                  </a:cubicBezTo>
                  <a:close/>
                  <a:moveTo>
                    <a:pt x="4385" y="0"/>
                  </a:moveTo>
                  <a:cubicBezTo>
                    <a:pt x="4081" y="0"/>
                    <a:pt x="3817" y="264"/>
                    <a:pt x="3817" y="589"/>
                  </a:cubicBezTo>
                  <a:lnTo>
                    <a:pt x="3817" y="9134"/>
                  </a:lnTo>
                  <a:cubicBezTo>
                    <a:pt x="3817" y="9459"/>
                    <a:pt x="4081" y="9723"/>
                    <a:pt x="4385" y="9723"/>
                  </a:cubicBezTo>
                  <a:lnTo>
                    <a:pt x="4649" y="9723"/>
                  </a:lnTo>
                  <a:lnTo>
                    <a:pt x="4649" y="12970"/>
                  </a:lnTo>
                  <a:lnTo>
                    <a:pt x="3695" y="12970"/>
                  </a:lnTo>
                  <a:cubicBezTo>
                    <a:pt x="3431" y="12240"/>
                    <a:pt x="2741" y="11712"/>
                    <a:pt x="1909" y="11712"/>
                  </a:cubicBezTo>
                  <a:cubicBezTo>
                    <a:pt x="853" y="11712"/>
                    <a:pt x="1" y="12564"/>
                    <a:pt x="1" y="13600"/>
                  </a:cubicBezTo>
                  <a:cubicBezTo>
                    <a:pt x="1" y="14655"/>
                    <a:pt x="853" y="15507"/>
                    <a:pt x="1909" y="15507"/>
                  </a:cubicBezTo>
                  <a:cubicBezTo>
                    <a:pt x="2741" y="15507"/>
                    <a:pt x="3431" y="14980"/>
                    <a:pt x="3695" y="14249"/>
                  </a:cubicBezTo>
                  <a:lnTo>
                    <a:pt x="5298" y="14249"/>
                  </a:lnTo>
                  <a:cubicBezTo>
                    <a:pt x="5643" y="14249"/>
                    <a:pt x="5928" y="13965"/>
                    <a:pt x="5928" y="13600"/>
                  </a:cubicBezTo>
                  <a:lnTo>
                    <a:pt x="5928" y="9723"/>
                  </a:lnTo>
                  <a:lnTo>
                    <a:pt x="8039" y="9723"/>
                  </a:lnTo>
                  <a:lnTo>
                    <a:pt x="8039" y="11813"/>
                  </a:lnTo>
                  <a:cubicBezTo>
                    <a:pt x="7308" y="12077"/>
                    <a:pt x="6780" y="12788"/>
                    <a:pt x="6780" y="13600"/>
                  </a:cubicBezTo>
                  <a:cubicBezTo>
                    <a:pt x="6780" y="14655"/>
                    <a:pt x="7633" y="15507"/>
                    <a:pt x="8668" y="15507"/>
                  </a:cubicBezTo>
                  <a:cubicBezTo>
                    <a:pt x="9723" y="15507"/>
                    <a:pt x="10576" y="14655"/>
                    <a:pt x="10576" y="13600"/>
                  </a:cubicBezTo>
                  <a:cubicBezTo>
                    <a:pt x="10576" y="12788"/>
                    <a:pt x="10048" y="12077"/>
                    <a:pt x="9317" y="11813"/>
                  </a:cubicBezTo>
                  <a:lnTo>
                    <a:pt x="9317" y="9723"/>
                  </a:lnTo>
                  <a:lnTo>
                    <a:pt x="11428" y="9723"/>
                  </a:lnTo>
                  <a:lnTo>
                    <a:pt x="11428" y="13600"/>
                  </a:lnTo>
                  <a:cubicBezTo>
                    <a:pt x="11428" y="13965"/>
                    <a:pt x="11712" y="14249"/>
                    <a:pt x="12057" y="14249"/>
                  </a:cubicBezTo>
                  <a:lnTo>
                    <a:pt x="13641" y="14249"/>
                  </a:lnTo>
                  <a:cubicBezTo>
                    <a:pt x="13905" y="14980"/>
                    <a:pt x="14615" y="15507"/>
                    <a:pt x="15447" y="15507"/>
                  </a:cubicBezTo>
                  <a:cubicBezTo>
                    <a:pt x="16482" y="15507"/>
                    <a:pt x="17335" y="14655"/>
                    <a:pt x="17335" y="13600"/>
                  </a:cubicBezTo>
                  <a:cubicBezTo>
                    <a:pt x="17335" y="12564"/>
                    <a:pt x="16482" y="11712"/>
                    <a:pt x="15447" y="11712"/>
                  </a:cubicBezTo>
                  <a:cubicBezTo>
                    <a:pt x="14615" y="11712"/>
                    <a:pt x="13905" y="12240"/>
                    <a:pt x="13641" y="12970"/>
                  </a:cubicBezTo>
                  <a:lnTo>
                    <a:pt x="12687" y="12970"/>
                  </a:lnTo>
                  <a:lnTo>
                    <a:pt x="12687" y="9723"/>
                  </a:lnTo>
                  <a:lnTo>
                    <a:pt x="12951" y="9723"/>
                  </a:lnTo>
                  <a:cubicBezTo>
                    <a:pt x="13275" y="9723"/>
                    <a:pt x="13539" y="9459"/>
                    <a:pt x="13539" y="9134"/>
                  </a:cubicBezTo>
                  <a:lnTo>
                    <a:pt x="13539" y="589"/>
                  </a:lnTo>
                  <a:cubicBezTo>
                    <a:pt x="13539" y="264"/>
                    <a:pt x="13275" y="0"/>
                    <a:pt x="1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925554" y="3174314"/>
              <a:ext cx="34074" cy="34054"/>
            </a:xfrm>
            <a:custGeom>
              <a:avLst/>
              <a:gdLst/>
              <a:ahLst/>
              <a:cxnLst/>
              <a:rect l="l" t="t" r="r" b="b"/>
              <a:pathLst>
                <a:path w="1686" h="1685" extrusionOk="0">
                  <a:moveTo>
                    <a:pt x="1" y="0"/>
                  </a:moveTo>
                  <a:lnTo>
                    <a:pt x="1" y="1685"/>
                  </a:lnTo>
                  <a:lnTo>
                    <a:pt x="1685" y="1685"/>
                  </a:lnTo>
                  <a:lnTo>
                    <a:pt x="16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714299" y="2968779"/>
              <a:ext cx="446338" cy="253959"/>
            </a:xfrm>
            <a:custGeom>
              <a:avLst/>
              <a:gdLst/>
              <a:ahLst/>
              <a:cxnLst/>
              <a:rect l="l" t="t" r="r" b="b"/>
              <a:pathLst>
                <a:path w="22085" h="12566" extrusionOk="0">
                  <a:moveTo>
                    <a:pt x="11042" y="1"/>
                  </a:moveTo>
                  <a:cubicBezTo>
                    <a:pt x="10474" y="1"/>
                    <a:pt x="9926" y="123"/>
                    <a:pt x="9418" y="305"/>
                  </a:cubicBezTo>
                  <a:cubicBezTo>
                    <a:pt x="8302" y="752"/>
                    <a:pt x="7409" y="1625"/>
                    <a:pt x="6922" y="2701"/>
                  </a:cubicBezTo>
                  <a:cubicBezTo>
                    <a:pt x="6536" y="2518"/>
                    <a:pt x="6090" y="2416"/>
                    <a:pt x="5623" y="2416"/>
                  </a:cubicBezTo>
                  <a:cubicBezTo>
                    <a:pt x="4872" y="2416"/>
                    <a:pt x="4202" y="2680"/>
                    <a:pt x="3674" y="3147"/>
                  </a:cubicBezTo>
                  <a:cubicBezTo>
                    <a:pt x="2964" y="3736"/>
                    <a:pt x="2558" y="4629"/>
                    <a:pt x="2619" y="5623"/>
                  </a:cubicBezTo>
                  <a:cubicBezTo>
                    <a:pt x="1340" y="6070"/>
                    <a:pt x="406" y="7207"/>
                    <a:pt x="244" y="8607"/>
                  </a:cubicBezTo>
                  <a:cubicBezTo>
                    <a:pt x="0" y="10718"/>
                    <a:pt x="1665" y="12565"/>
                    <a:pt x="3796" y="12565"/>
                  </a:cubicBezTo>
                  <a:lnTo>
                    <a:pt x="5156" y="12565"/>
                  </a:lnTo>
                  <a:lnTo>
                    <a:pt x="5156" y="6780"/>
                  </a:lnTo>
                  <a:cubicBezTo>
                    <a:pt x="5156" y="5745"/>
                    <a:pt x="5988" y="4933"/>
                    <a:pt x="7003" y="4933"/>
                  </a:cubicBezTo>
                  <a:lnTo>
                    <a:pt x="15569" y="4933"/>
                  </a:lnTo>
                  <a:cubicBezTo>
                    <a:pt x="16583" y="4933"/>
                    <a:pt x="17416" y="5745"/>
                    <a:pt x="17416" y="6780"/>
                  </a:cubicBezTo>
                  <a:lnTo>
                    <a:pt x="17416" y="12565"/>
                  </a:lnTo>
                  <a:lnTo>
                    <a:pt x="18309" y="12565"/>
                  </a:lnTo>
                  <a:cubicBezTo>
                    <a:pt x="20440" y="12565"/>
                    <a:pt x="22084" y="10718"/>
                    <a:pt x="21861" y="8607"/>
                  </a:cubicBezTo>
                  <a:cubicBezTo>
                    <a:pt x="21698" y="7207"/>
                    <a:pt x="20744" y="6070"/>
                    <a:pt x="19486" y="5623"/>
                  </a:cubicBezTo>
                  <a:cubicBezTo>
                    <a:pt x="19527" y="5055"/>
                    <a:pt x="19385" y="4507"/>
                    <a:pt x="19161" y="4040"/>
                  </a:cubicBezTo>
                  <a:cubicBezTo>
                    <a:pt x="18654" y="3086"/>
                    <a:pt x="17639" y="2416"/>
                    <a:pt x="16482" y="2416"/>
                  </a:cubicBezTo>
                  <a:cubicBezTo>
                    <a:pt x="16015" y="2416"/>
                    <a:pt x="15569" y="2518"/>
                    <a:pt x="15163" y="2701"/>
                  </a:cubicBezTo>
                  <a:cubicBezTo>
                    <a:pt x="15021" y="2376"/>
                    <a:pt x="14838" y="2051"/>
                    <a:pt x="14615" y="1747"/>
                  </a:cubicBezTo>
                  <a:cubicBezTo>
                    <a:pt x="13782" y="691"/>
                    <a:pt x="12504" y="1"/>
                    <a:pt x="1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69"/>
          <p:cNvGrpSpPr/>
          <p:nvPr/>
        </p:nvGrpSpPr>
        <p:grpSpPr>
          <a:xfrm>
            <a:off x="7441925" y="3278318"/>
            <a:ext cx="440015" cy="408027"/>
            <a:chOff x="718806" y="4182207"/>
            <a:chExt cx="438961" cy="407050"/>
          </a:xfrm>
        </p:grpSpPr>
        <p:sp>
          <p:nvSpPr>
            <p:cNvPr id="2370" name="Google Shape;2370;p69"/>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69"/>
          <p:cNvGrpSpPr/>
          <p:nvPr/>
        </p:nvGrpSpPr>
        <p:grpSpPr>
          <a:xfrm>
            <a:off x="1948248" y="1461724"/>
            <a:ext cx="438779" cy="438779"/>
            <a:chOff x="1322640" y="1172049"/>
            <a:chExt cx="437728" cy="437728"/>
          </a:xfrm>
        </p:grpSpPr>
        <p:sp>
          <p:nvSpPr>
            <p:cNvPr id="2376" name="Google Shape;2376;p69"/>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9"/>
          <p:cNvGrpSpPr/>
          <p:nvPr/>
        </p:nvGrpSpPr>
        <p:grpSpPr>
          <a:xfrm>
            <a:off x="1948248" y="2662425"/>
            <a:ext cx="438779" cy="438779"/>
            <a:chOff x="1322640" y="2369875"/>
            <a:chExt cx="437728" cy="437728"/>
          </a:xfrm>
        </p:grpSpPr>
        <p:sp>
          <p:nvSpPr>
            <p:cNvPr id="2402" name="Google Shape;2402;p69"/>
            <p:cNvSpPr/>
            <p:nvPr/>
          </p:nvSpPr>
          <p:spPr>
            <a:xfrm>
              <a:off x="1570011" y="2369875"/>
              <a:ext cx="115278" cy="61438"/>
            </a:xfrm>
            <a:custGeom>
              <a:avLst/>
              <a:gdLst/>
              <a:ahLst/>
              <a:cxnLst/>
              <a:rect l="l" t="t" r="r" b="b"/>
              <a:pathLst>
                <a:path w="5704" h="3040" extrusionOk="0">
                  <a:moveTo>
                    <a:pt x="1502" y="0"/>
                  </a:moveTo>
                  <a:cubicBezTo>
                    <a:pt x="1259" y="0"/>
                    <a:pt x="1035" y="143"/>
                    <a:pt x="934" y="386"/>
                  </a:cubicBezTo>
                  <a:lnTo>
                    <a:pt x="142" y="2132"/>
                  </a:lnTo>
                  <a:cubicBezTo>
                    <a:pt x="0" y="2457"/>
                    <a:pt x="142" y="2822"/>
                    <a:pt x="447" y="2984"/>
                  </a:cubicBezTo>
                  <a:cubicBezTo>
                    <a:pt x="532" y="3022"/>
                    <a:pt x="621" y="3039"/>
                    <a:pt x="709" y="3039"/>
                  </a:cubicBezTo>
                  <a:cubicBezTo>
                    <a:pt x="957" y="3039"/>
                    <a:pt x="1194" y="2899"/>
                    <a:pt x="1299" y="2659"/>
                  </a:cubicBezTo>
                  <a:lnTo>
                    <a:pt x="1928" y="1279"/>
                  </a:lnTo>
                  <a:lnTo>
                    <a:pt x="5075" y="1279"/>
                  </a:lnTo>
                  <a:cubicBezTo>
                    <a:pt x="5420" y="1279"/>
                    <a:pt x="5704" y="995"/>
                    <a:pt x="5704" y="650"/>
                  </a:cubicBezTo>
                  <a:cubicBezTo>
                    <a:pt x="5704" y="285"/>
                    <a:pt x="5420" y="0"/>
                    <a:pt x="5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1322640" y="2746570"/>
              <a:ext cx="107093" cy="61034"/>
            </a:xfrm>
            <a:custGeom>
              <a:avLst/>
              <a:gdLst/>
              <a:ahLst/>
              <a:cxnLst/>
              <a:rect l="l" t="t" r="r" b="b"/>
              <a:pathLst>
                <a:path w="5299" h="3020" extrusionOk="0">
                  <a:moveTo>
                    <a:pt x="4578" y="0"/>
                  </a:moveTo>
                  <a:cubicBezTo>
                    <a:pt x="4340" y="0"/>
                    <a:pt x="4104" y="136"/>
                    <a:pt x="3999" y="360"/>
                  </a:cubicBezTo>
                  <a:lnTo>
                    <a:pt x="3370" y="1761"/>
                  </a:lnTo>
                  <a:lnTo>
                    <a:pt x="630" y="1761"/>
                  </a:lnTo>
                  <a:cubicBezTo>
                    <a:pt x="285" y="1761"/>
                    <a:pt x="1" y="2024"/>
                    <a:pt x="1" y="2390"/>
                  </a:cubicBezTo>
                  <a:cubicBezTo>
                    <a:pt x="1" y="2735"/>
                    <a:pt x="285" y="3019"/>
                    <a:pt x="630" y="3019"/>
                  </a:cubicBezTo>
                  <a:lnTo>
                    <a:pt x="3776" y="3019"/>
                  </a:lnTo>
                  <a:cubicBezTo>
                    <a:pt x="4040" y="3019"/>
                    <a:pt x="4263" y="2877"/>
                    <a:pt x="4365" y="2654"/>
                  </a:cubicBezTo>
                  <a:lnTo>
                    <a:pt x="5156" y="888"/>
                  </a:lnTo>
                  <a:cubicBezTo>
                    <a:pt x="5298" y="563"/>
                    <a:pt x="5156" y="198"/>
                    <a:pt x="4832" y="56"/>
                  </a:cubicBezTo>
                  <a:cubicBezTo>
                    <a:pt x="4751" y="18"/>
                    <a:pt x="4664" y="0"/>
                    <a:pt x="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1653276" y="2746570"/>
              <a:ext cx="107093" cy="61034"/>
            </a:xfrm>
            <a:custGeom>
              <a:avLst/>
              <a:gdLst/>
              <a:ahLst/>
              <a:cxnLst/>
              <a:rect l="l" t="t" r="r" b="b"/>
              <a:pathLst>
                <a:path w="5299" h="3020" extrusionOk="0">
                  <a:moveTo>
                    <a:pt x="729" y="0"/>
                  </a:moveTo>
                  <a:cubicBezTo>
                    <a:pt x="642" y="0"/>
                    <a:pt x="554" y="18"/>
                    <a:pt x="467" y="56"/>
                  </a:cubicBezTo>
                  <a:cubicBezTo>
                    <a:pt x="143" y="198"/>
                    <a:pt x="1" y="563"/>
                    <a:pt x="143" y="888"/>
                  </a:cubicBezTo>
                  <a:lnTo>
                    <a:pt x="934" y="2654"/>
                  </a:lnTo>
                  <a:cubicBezTo>
                    <a:pt x="1036" y="2877"/>
                    <a:pt x="1279" y="3019"/>
                    <a:pt x="1523" y="3019"/>
                  </a:cubicBezTo>
                  <a:lnTo>
                    <a:pt x="4669" y="3019"/>
                  </a:lnTo>
                  <a:cubicBezTo>
                    <a:pt x="5014" y="3019"/>
                    <a:pt x="5298" y="2735"/>
                    <a:pt x="5298" y="2390"/>
                  </a:cubicBezTo>
                  <a:cubicBezTo>
                    <a:pt x="5298" y="2045"/>
                    <a:pt x="5014" y="1761"/>
                    <a:pt x="4669" y="1761"/>
                  </a:cubicBezTo>
                  <a:lnTo>
                    <a:pt x="1929" y="1761"/>
                  </a:lnTo>
                  <a:lnTo>
                    <a:pt x="1300" y="360"/>
                  </a:lnTo>
                  <a:cubicBezTo>
                    <a:pt x="1195" y="136"/>
                    <a:pt x="97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1488362" y="2547905"/>
              <a:ext cx="106284" cy="106264"/>
            </a:xfrm>
            <a:custGeom>
              <a:avLst/>
              <a:gdLst/>
              <a:ahLst/>
              <a:cxnLst/>
              <a:rect l="l" t="t" r="r" b="b"/>
              <a:pathLst>
                <a:path w="5259" h="5258" extrusionOk="0">
                  <a:moveTo>
                    <a:pt x="2640" y="1"/>
                  </a:moveTo>
                  <a:cubicBezTo>
                    <a:pt x="1178" y="1"/>
                    <a:pt x="1" y="1178"/>
                    <a:pt x="1" y="2619"/>
                  </a:cubicBezTo>
                  <a:cubicBezTo>
                    <a:pt x="1" y="4080"/>
                    <a:pt x="1178" y="5258"/>
                    <a:pt x="2640" y="5258"/>
                  </a:cubicBezTo>
                  <a:cubicBezTo>
                    <a:pt x="4081" y="5258"/>
                    <a:pt x="5258" y="4080"/>
                    <a:pt x="5258" y="2619"/>
                  </a:cubicBezTo>
                  <a:cubicBezTo>
                    <a:pt x="5258" y="1178"/>
                    <a:pt x="4081" y="1"/>
                    <a:pt x="2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1398953" y="2430586"/>
              <a:ext cx="284698" cy="312083"/>
            </a:xfrm>
            <a:custGeom>
              <a:avLst/>
              <a:gdLst/>
              <a:ahLst/>
              <a:cxnLst/>
              <a:rect l="l" t="t" r="r" b="b"/>
              <a:pathLst>
                <a:path w="14087" h="15442" extrusionOk="0">
                  <a:moveTo>
                    <a:pt x="8992" y="2944"/>
                  </a:moveTo>
                  <a:cubicBezTo>
                    <a:pt x="11265" y="3776"/>
                    <a:pt x="12808" y="5927"/>
                    <a:pt x="12808" y="8383"/>
                  </a:cubicBezTo>
                  <a:cubicBezTo>
                    <a:pt x="12808" y="9277"/>
                    <a:pt x="12625" y="10129"/>
                    <a:pt x="12240" y="10900"/>
                  </a:cubicBezTo>
                  <a:cubicBezTo>
                    <a:pt x="12011" y="10823"/>
                    <a:pt x="11781" y="10787"/>
                    <a:pt x="11557" y="10787"/>
                  </a:cubicBezTo>
                  <a:cubicBezTo>
                    <a:pt x="10422" y="10787"/>
                    <a:pt x="9418" y="11707"/>
                    <a:pt x="9418" y="12910"/>
                  </a:cubicBezTo>
                  <a:cubicBezTo>
                    <a:pt x="9418" y="13153"/>
                    <a:pt x="9459" y="13377"/>
                    <a:pt x="9540" y="13600"/>
                  </a:cubicBezTo>
                  <a:cubicBezTo>
                    <a:pt x="8769" y="13965"/>
                    <a:pt x="7916" y="14168"/>
                    <a:pt x="7064" y="14168"/>
                  </a:cubicBezTo>
                  <a:lnTo>
                    <a:pt x="7043" y="14168"/>
                  </a:lnTo>
                  <a:cubicBezTo>
                    <a:pt x="6171" y="14168"/>
                    <a:pt x="5318" y="13986"/>
                    <a:pt x="4547" y="13600"/>
                  </a:cubicBezTo>
                  <a:cubicBezTo>
                    <a:pt x="4628" y="13377"/>
                    <a:pt x="4668" y="13153"/>
                    <a:pt x="4668" y="12910"/>
                  </a:cubicBezTo>
                  <a:cubicBezTo>
                    <a:pt x="4668" y="11707"/>
                    <a:pt x="3665" y="10787"/>
                    <a:pt x="2530" y="10787"/>
                  </a:cubicBezTo>
                  <a:cubicBezTo>
                    <a:pt x="2305" y="10787"/>
                    <a:pt x="2075" y="10823"/>
                    <a:pt x="1847" y="10900"/>
                  </a:cubicBezTo>
                  <a:cubicBezTo>
                    <a:pt x="1461" y="10129"/>
                    <a:pt x="1279" y="9277"/>
                    <a:pt x="1279" y="8383"/>
                  </a:cubicBezTo>
                  <a:cubicBezTo>
                    <a:pt x="1279" y="5907"/>
                    <a:pt x="2821" y="3756"/>
                    <a:pt x="5115" y="2944"/>
                  </a:cubicBezTo>
                  <a:cubicBezTo>
                    <a:pt x="5440" y="3695"/>
                    <a:pt x="6191" y="4222"/>
                    <a:pt x="7064" y="4222"/>
                  </a:cubicBezTo>
                  <a:cubicBezTo>
                    <a:pt x="7916" y="4222"/>
                    <a:pt x="8667" y="3695"/>
                    <a:pt x="8992" y="2944"/>
                  </a:cubicBezTo>
                  <a:close/>
                  <a:moveTo>
                    <a:pt x="7064" y="1"/>
                  </a:moveTo>
                  <a:cubicBezTo>
                    <a:pt x="6049" y="1"/>
                    <a:pt x="5196" y="711"/>
                    <a:pt x="4993" y="1645"/>
                  </a:cubicBezTo>
                  <a:cubicBezTo>
                    <a:pt x="3654" y="2071"/>
                    <a:pt x="2436" y="2883"/>
                    <a:pt x="1543" y="3979"/>
                  </a:cubicBezTo>
                  <a:cubicBezTo>
                    <a:pt x="548" y="5237"/>
                    <a:pt x="0" y="6800"/>
                    <a:pt x="0" y="8383"/>
                  </a:cubicBezTo>
                  <a:cubicBezTo>
                    <a:pt x="0" y="9540"/>
                    <a:pt x="284" y="10677"/>
                    <a:pt x="812" y="11692"/>
                  </a:cubicBezTo>
                  <a:cubicBezTo>
                    <a:pt x="568" y="12037"/>
                    <a:pt x="426" y="12463"/>
                    <a:pt x="426" y="12910"/>
                  </a:cubicBezTo>
                  <a:cubicBezTo>
                    <a:pt x="426" y="14087"/>
                    <a:pt x="1380" y="15041"/>
                    <a:pt x="2537" y="15041"/>
                  </a:cubicBezTo>
                  <a:cubicBezTo>
                    <a:pt x="3004" y="15041"/>
                    <a:pt x="3430" y="14879"/>
                    <a:pt x="3775" y="14635"/>
                  </a:cubicBezTo>
                  <a:cubicBezTo>
                    <a:pt x="4790" y="15173"/>
                    <a:pt x="5912" y="15442"/>
                    <a:pt x="7036" y="15442"/>
                  </a:cubicBezTo>
                  <a:cubicBezTo>
                    <a:pt x="8160" y="15442"/>
                    <a:pt x="9286" y="15173"/>
                    <a:pt x="10311" y="14635"/>
                  </a:cubicBezTo>
                  <a:cubicBezTo>
                    <a:pt x="10656" y="14879"/>
                    <a:pt x="11083" y="15041"/>
                    <a:pt x="11549" y="15041"/>
                  </a:cubicBezTo>
                  <a:cubicBezTo>
                    <a:pt x="12706" y="15041"/>
                    <a:pt x="13660" y="14087"/>
                    <a:pt x="13660" y="12910"/>
                  </a:cubicBezTo>
                  <a:cubicBezTo>
                    <a:pt x="13660" y="12463"/>
                    <a:pt x="13518" y="12037"/>
                    <a:pt x="13275" y="11692"/>
                  </a:cubicBezTo>
                  <a:cubicBezTo>
                    <a:pt x="13802" y="10677"/>
                    <a:pt x="14087" y="9540"/>
                    <a:pt x="14087" y="8383"/>
                  </a:cubicBezTo>
                  <a:cubicBezTo>
                    <a:pt x="14087" y="6800"/>
                    <a:pt x="13539" y="5237"/>
                    <a:pt x="12544" y="3999"/>
                  </a:cubicBezTo>
                  <a:cubicBezTo>
                    <a:pt x="11671" y="2883"/>
                    <a:pt x="10453" y="2071"/>
                    <a:pt x="9134" y="1665"/>
                  </a:cubicBezTo>
                  <a:cubicBezTo>
                    <a:pt x="8911" y="711"/>
                    <a:pt x="8079" y="1"/>
                    <a:pt x="7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69"/>
          <p:cNvGrpSpPr/>
          <p:nvPr/>
        </p:nvGrpSpPr>
        <p:grpSpPr>
          <a:xfrm>
            <a:off x="1948248" y="3863127"/>
            <a:ext cx="438779" cy="438759"/>
            <a:chOff x="1322640" y="3567702"/>
            <a:chExt cx="437728" cy="437708"/>
          </a:xfrm>
        </p:grpSpPr>
        <p:sp>
          <p:nvSpPr>
            <p:cNvPr id="2408" name="Google Shape;2408;p69"/>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69"/>
          <p:cNvGrpSpPr/>
          <p:nvPr/>
        </p:nvGrpSpPr>
        <p:grpSpPr>
          <a:xfrm>
            <a:off x="1948248" y="2062085"/>
            <a:ext cx="438779" cy="438759"/>
            <a:chOff x="1322640" y="1770972"/>
            <a:chExt cx="437728" cy="437708"/>
          </a:xfrm>
        </p:grpSpPr>
        <p:sp>
          <p:nvSpPr>
            <p:cNvPr id="2412" name="Google Shape;2412;p69"/>
            <p:cNvSpPr/>
            <p:nvPr/>
          </p:nvSpPr>
          <p:spPr>
            <a:xfrm>
              <a:off x="1510512" y="1958844"/>
              <a:ext cx="61964" cy="61964"/>
            </a:xfrm>
            <a:custGeom>
              <a:avLst/>
              <a:gdLst/>
              <a:ahLst/>
              <a:cxnLst/>
              <a:rect l="l" t="t" r="r" b="b"/>
              <a:pathLst>
                <a:path w="3066" h="3066" extrusionOk="0">
                  <a:moveTo>
                    <a:pt x="1" y="0"/>
                  </a:moveTo>
                  <a:lnTo>
                    <a:pt x="1" y="3065"/>
                  </a:lnTo>
                  <a:lnTo>
                    <a:pt x="3066" y="3065"/>
                  </a:lnTo>
                  <a:lnTo>
                    <a:pt x="3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1322640" y="1770972"/>
              <a:ext cx="437728" cy="437708"/>
            </a:xfrm>
            <a:custGeom>
              <a:avLst/>
              <a:gdLst/>
              <a:ahLst/>
              <a:cxnLst/>
              <a:rect l="l" t="t" r="r" b="b"/>
              <a:pathLst>
                <a:path w="21659" h="21658" extrusionOk="0">
                  <a:moveTo>
                    <a:pt x="13072" y="8038"/>
                  </a:moveTo>
                  <a:cubicBezTo>
                    <a:pt x="13377" y="8038"/>
                    <a:pt x="13620" y="8281"/>
                    <a:pt x="13620" y="8586"/>
                  </a:cubicBezTo>
                  <a:lnTo>
                    <a:pt x="13620" y="13072"/>
                  </a:lnTo>
                  <a:cubicBezTo>
                    <a:pt x="13620" y="13376"/>
                    <a:pt x="13377" y="13620"/>
                    <a:pt x="13072" y="13620"/>
                  </a:cubicBezTo>
                  <a:lnTo>
                    <a:pt x="8587" y="13620"/>
                  </a:lnTo>
                  <a:cubicBezTo>
                    <a:pt x="8282" y="13620"/>
                    <a:pt x="8039" y="13376"/>
                    <a:pt x="8039" y="13072"/>
                  </a:cubicBezTo>
                  <a:lnTo>
                    <a:pt x="8039" y="8586"/>
                  </a:lnTo>
                  <a:cubicBezTo>
                    <a:pt x="8039" y="8281"/>
                    <a:pt x="8282" y="8038"/>
                    <a:pt x="8587" y="8038"/>
                  </a:cubicBezTo>
                  <a:close/>
                  <a:moveTo>
                    <a:pt x="5116" y="0"/>
                  </a:moveTo>
                  <a:cubicBezTo>
                    <a:pt x="4060" y="0"/>
                    <a:pt x="3208" y="853"/>
                    <a:pt x="3208" y="1908"/>
                  </a:cubicBezTo>
                  <a:cubicBezTo>
                    <a:pt x="3208" y="2963"/>
                    <a:pt x="4060" y="3816"/>
                    <a:pt x="5116" y="3816"/>
                  </a:cubicBezTo>
                  <a:cubicBezTo>
                    <a:pt x="5948" y="3816"/>
                    <a:pt x="6658" y="3288"/>
                    <a:pt x="6902" y="2537"/>
                  </a:cubicBezTo>
                  <a:lnTo>
                    <a:pt x="8932" y="2537"/>
                  </a:lnTo>
                  <a:lnTo>
                    <a:pt x="8932" y="5074"/>
                  </a:lnTo>
                  <a:lnTo>
                    <a:pt x="5725" y="5074"/>
                  </a:lnTo>
                  <a:cubicBezTo>
                    <a:pt x="5359" y="5074"/>
                    <a:pt x="5075" y="5359"/>
                    <a:pt x="5075" y="5704"/>
                  </a:cubicBezTo>
                  <a:lnTo>
                    <a:pt x="5075" y="7652"/>
                  </a:lnTo>
                  <a:lnTo>
                    <a:pt x="3695" y="7652"/>
                  </a:lnTo>
                  <a:cubicBezTo>
                    <a:pt x="3431" y="6921"/>
                    <a:pt x="2741" y="6394"/>
                    <a:pt x="1909" y="6394"/>
                  </a:cubicBezTo>
                  <a:cubicBezTo>
                    <a:pt x="853" y="6394"/>
                    <a:pt x="1" y="7246"/>
                    <a:pt x="1" y="8302"/>
                  </a:cubicBezTo>
                  <a:cubicBezTo>
                    <a:pt x="1" y="9337"/>
                    <a:pt x="853" y="10189"/>
                    <a:pt x="1909" y="10189"/>
                  </a:cubicBezTo>
                  <a:cubicBezTo>
                    <a:pt x="2741" y="10189"/>
                    <a:pt x="3431" y="9662"/>
                    <a:pt x="3695" y="8931"/>
                  </a:cubicBezTo>
                  <a:lnTo>
                    <a:pt x="5075" y="8931"/>
                  </a:lnTo>
                  <a:lnTo>
                    <a:pt x="5075" y="12727"/>
                  </a:lnTo>
                  <a:lnTo>
                    <a:pt x="3695" y="12727"/>
                  </a:lnTo>
                  <a:cubicBezTo>
                    <a:pt x="3431" y="11996"/>
                    <a:pt x="2741" y="11468"/>
                    <a:pt x="1909" y="11468"/>
                  </a:cubicBezTo>
                  <a:cubicBezTo>
                    <a:pt x="853" y="11468"/>
                    <a:pt x="1" y="12321"/>
                    <a:pt x="1" y="13376"/>
                  </a:cubicBezTo>
                  <a:cubicBezTo>
                    <a:pt x="1" y="14411"/>
                    <a:pt x="853" y="15264"/>
                    <a:pt x="1909" y="15264"/>
                  </a:cubicBezTo>
                  <a:cubicBezTo>
                    <a:pt x="2741" y="15264"/>
                    <a:pt x="3431" y="14736"/>
                    <a:pt x="3695" y="14005"/>
                  </a:cubicBezTo>
                  <a:lnTo>
                    <a:pt x="5075" y="14005"/>
                  </a:lnTo>
                  <a:lnTo>
                    <a:pt x="5075" y="15954"/>
                  </a:lnTo>
                  <a:cubicBezTo>
                    <a:pt x="5075" y="16299"/>
                    <a:pt x="5359" y="16583"/>
                    <a:pt x="5725" y="16583"/>
                  </a:cubicBezTo>
                  <a:lnTo>
                    <a:pt x="8932" y="16583"/>
                  </a:lnTo>
                  <a:lnTo>
                    <a:pt x="8932" y="19120"/>
                  </a:lnTo>
                  <a:lnTo>
                    <a:pt x="6902" y="19120"/>
                  </a:lnTo>
                  <a:cubicBezTo>
                    <a:pt x="6658" y="18390"/>
                    <a:pt x="5948" y="17842"/>
                    <a:pt x="5116" y="17842"/>
                  </a:cubicBezTo>
                  <a:cubicBezTo>
                    <a:pt x="4060" y="17842"/>
                    <a:pt x="3208" y="18694"/>
                    <a:pt x="3208" y="19750"/>
                  </a:cubicBezTo>
                  <a:cubicBezTo>
                    <a:pt x="3208" y="20805"/>
                    <a:pt x="4060" y="21658"/>
                    <a:pt x="5116" y="21658"/>
                  </a:cubicBezTo>
                  <a:cubicBezTo>
                    <a:pt x="5948" y="21658"/>
                    <a:pt x="6658" y="21130"/>
                    <a:pt x="6902" y="20379"/>
                  </a:cubicBezTo>
                  <a:lnTo>
                    <a:pt x="9561" y="20379"/>
                  </a:lnTo>
                  <a:cubicBezTo>
                    <a:pt x="9906" y="20379"/>
                    <a:pt x="10190" y="20095"/>
                    <a:pt x="10190" y="19750"/>
                  </a:cubicBezTo>
                  <a:lnTo>
                    <a:pt x="10190" y="16583"/>
                  </a:lnTo>
                  <a:lnTo>
                    <a:pt x="11469" y="16583"/>
                  </a:lnTo>
                  <a:lnTo>
                    <a:pt x="11469" y="19750"/>
                  </a:lnTo>
                  <a:cubicBezTo>
                    <a:pt x="11469" y="20095"/>
                    <a:pt x="11753" y="20379"/>
                    <a:pt x="12098" y="20379"/>
                  </a:cubicBezTo>
                  <a:lnTo>
                    <a:pt x="14757" y="20379"/>
                  </a:lnTo>
                  <a:cubicBezTo>
                    <a:pt x="15021" y="21130"/>
                    <a:pt x="15711" y="21658"/>
                    <a:pt x="16543" y="21658"/>
                  </a:cubicBezTo>
                  <a:cubicBezTo>
                    <a:pt x="17599" y="21658"/>
                    <a:pt x="18451" y="20805"/>
                    <a:pt x="18451" y="19750"/>
                  </a:cubicBezTo>
                  <a:cubicBezTo>
                    <a:pt x="18451" y="18694"/>
                    <a:pt x="17599" y="17842"/>
                    <a:pt x="16543" y="17842"/>
                  </a:cubicBezTo>
                  <a:cubicBezTo>
                    <a:pt x="15711" y="17842"/>
                    <a:pt x="15021" y="18390"/>
                    <a:pt x="14757" y="19120"/>
                  </a:cubicBezTo>
                  <a:lnTo>
                    <a:pt x="12727" y="19120"/>
                  </a:lnTo>
                  <a:lnTo>
                    <a:pt x="12727" y="16583"/>
                  </a:lnTo>
                  <a:lnTo>
                    <a:pt x="15955" y="16583"/>
                  </a:lnTo>
                  <a:cubicBezTo>
                    <a:pt x="16300" y="16583"/>
                    <a:pt x="16584" y="16299"/>
                    <a:pt x="16584" y="15954"/>
                  </a:cubicBezTo>
                  <a:lnTo>
                    <a:pt x="16584" y="14005"/>
                  </a:lnTo>
                  <a:lnTo>
                    <a:pt x="17964" y="14005"/>
                  </a:lnTo>
                  <a:cubicBezTo>
                    <a:pt x="18228" y="14736"/>
                    <a:pt x="18918" y="15264"/>
                    <a:pt x="19750" y="15264"/>
                  </a:cubicBezTo>
                  <a:cubicBezTo>
                    <a:pt x="20806" y="15264"/>
                    <a:pt x="21658" y="14411"/>
                    <a:pt x="21658" y="13376"/>
                  </a:cubicBezTo>
                  <a:cubicBezTo>
                    <a:pt x="21658" y="12321"/>
                    <a:pt x="20806" y="11468"/>
                    <a:pt x="19750" y="11468"/>
                  </a:cubicBezTo>
                  <a:cubicBezTo>
                    <a:pt x="18918" y="11468"/>
                    <a:pt x="18228" y="11996"/>
                    <a:pt x="17964" y="12727"/>
                  </a:cubicBezTo>
                  <a:lnTo>
                    <a:pt x="16584" y="12727"/>
                  </a:lnTo>
                  <a:lnTo>
                    <a:pt x="16584" y="8931"/>
                  </a:lnTo>
                  <a:lnTo>
                    <a:pt x="17964" y="8931"/>
                  </a:lnTo>
                  <a:cubicBezTo>
                    <a:pt x="18228" y="9662"/>
                    <a:pt x="18918" y="10189"/>
                    <a:pt x="19750" y="10189"/>
                  </a:cubicBezTo>
                  <a:cubicBezTo>
                    <a:pt x="20806" y="10189"/>
                    <a:pt x="21658" y="9337"/>
                    <a:pt x="21658" y="8302"/>
                  </a:cubicBezTo>
                  <a:cubicBezTo>
                    <a:pt x="21658" y="7246"/>
                    <a:pt x="20806" y="6394"/>
                    <a:pt x="19750" y="6394"/>
                  </a:cubicBezTo>
                  <a:cubicBezTo>
                    <a:pt x="18918" y="6394"/>
                    <a:pt x="18228" y="6921"/>
                    <a:pt x="17964" y="7652"/>
                  </a:cubicBezTo>
                  <a:lnTo>
                    <a:pt x="16584" y="7652"/>
                  </a:lnTo>
                  <a:lnTo>
                    <a:pt x="16584" y="5704"/>
                  </a:lnTo>
                  <a:cubicBezTo>
                    <a:pt x="16584" y="5359"/>
                    <a:pt x="16300" y="5074"/>
                    <a:pt x="15955" y="5074"/>
                  </a:cubicBezTo>
                  <a:lnTo>
                    <a:pt x="12727" y="5074"/>
                  </a:lnTo>
                  <a:lnTo>
                    <a:pt x="12727" y="2537"/>
                  </a:lnTo>
                  <a:lnTo>
                    <a:pt x="14757" y="2537"/>
                  </a:lnTo>
                  <a:cubicBezTo>
                    <a:pt x="15021" y="3288"/>
                    <a:pt x="15711" y="3816"/>
                    <a:pt x="16543" y="3816"/>
                  </a:cubicBezTo>
                  <a:cubicBezTo>
                    <a:pt x="17599" y="3816"/>
                    <a:pt x="18451" y="2963"/>
                    <a:pt x="18451" y="1908"/>
                  </a:cubicBezTo>
                  <a:cubicBezTo>
                    <a:pt x="18451" y="853"/>
                    <a:pt x="17599" y="0"/>
                    <a:pt x="16543" y="0"/>
                  </a:cubicBezTo>
                  <a:cubicBezTo>
                    <a:pt x="15711" y="0"/>
                    <a:pt x="15021" y="528"/>
                    <a:pt x="14757" y="1279"/>
                  </a:cubicBezTo>
                  <a:lnTo>
                    <a:pt x="12098" y="1279"/>
                  </a:lnTo>
                  <a:cubicBezTo>
                    <a:pt x="11753" y="1279"/>
                    <a:pt x="11469" y="1563"/>
                    <a:pt x="11469" y="1908"/>
                  </a:cubicBezTo>
                  <a:lnTo>
                    <a:pt x="11469" y="5074"/>
                  </a:lnTo>
                  <a:lnTo>
                    <a:pt x="10190" y="5074"/>
                  </a:lnTo>
                  <a:lnTo>
                    <a:pt x="10190" y="1908"/>
                  </a:lnTo>
                  <a:cubicBezTo>
                    <a:pt x="10190" y="1563"/>
                    <a:pt x="9906" y="1279"/>
                    <a:pt x="9561" y="1279"/>
                  </a:cubicBezTo>
                  <a:lnTo>
                    <a:pt x="6902" y="1279"/>
                  </a:lnTo>
                  <a:cubicBezTo>
                    <a:pt x="6658" y="528"/>
                    <a:pt x="5948" y="0"/>
                    <a:pt x="5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4" name="Google Shape;2414;p69"/>
          <p:cNvGrpSpPr/>
          <p:nvPr/>
        </p:nvGrpSpPr>
        <p:grpSpPr>
          <a:xfrm>
            <a:off x="1958114" y="3262766"/>
            <a:ext cx="419047" cy="438779"/>
            <a:chOff x="1332483" y="2968779"/>
            <a:chExt cx="418044" cy="437728"/>
          </a:xfrm>
        </p:grpSpPr>
        <p:sp>
          <p:nvSpPr>
            <p:cNvPr id="2415" name="Google Shape;2415;p69"/>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69"/>
          <p:cNvSpPr/>
          <p:nvPr/>
        </p:nvSpPr>
        <p:spPr>
          <a:xfrm>
            <a:off x="7515725" y="3863471"/>
            <a:ext cx="292376" cy="438332"/>
          </a:xfrm>
          <a:custGeom>
            <a:avLst/>
            <a:gdLst/>
            <a:ahLst/>
            <a:cxnLst/>
            <a:rect l="l" t="t" r="r" b="b"/>
            <a:pathLst>
              <a:path w="14433" h="21638" extrusionOk="0">
                <a:moveTo>
                  <a:pt x="11266" y="4851"/>
                </a:moveTo>
                <a:cubicBezTo>
                  <a:pt x="11611" y="4851"/>
                  <a:pt x="11895" y="5135"/>
                  <a:pt x="11895" y="5501"/>
                </a:cubicBezTo>
                <a:cubicBezTo>
                  <a:pt x="11895" y="5846"/>
                  <a:pt x="11611" y="6130"/>
                  <a:pt x="11266" y="6130"/>
                </a:cubicBezTo>
                <a:lnTo>
                  <a:pt x="8323" y="6130"/>
                </a:lnTo>
                <a:cubicBezTo>
                  <a:pt x="7978" y="6130"/>
                  <a:pt x="7693" y="5846"/>
                  <a:pt x="7693" y="5501"/>
                </a:cubicBezTo>
                <a:cubicBezTo>
                  <a:pt x="7693" y="5135"/>
                  <a:pt x="7978" y="4851"/>
                  <a:pt x="8323" y="4851"/>
                </a:cubicBezTo>
                <a:close/>
                <a:moveTo>
                  <a:pt x="3187" y="4831"/>
                </a:moveTo>
                <a:cubicBezTo>
                  <a:pt x="3553" y="4831"/>
                  <a:pt x="3857" y="5135"/>
                  <a:pt x="3857" y="5501"/>
                </a:cubicBezTo>
                <a:cubicBezTo>
                  <a:pt x="3857" y="5866"/>
                  <a:pt x="3553" y="6171"/>
                  <a:pt x="3187" y="6171"/>
                </a:cubicBezTo>
                <a:cubicBezTo>
                  <a:pt x="2802" y="6171"/>
                  <a:pt x="2518" y="5866"/>
                  <a:pt x="2518" y="5501"/>
                </a:cubicBezTo>
                <a:cubicBezTo>
                  <a:pt x="2518" y="5135"/>
                  <a:pt x="2802" y="4831"/>
                  <a:pt x="3187" y="4831"/>
                </a:cubicBezTo>
                <a:close/>
                <a:moveTo>
                  <a:pt x="5785" y="4831"/>
                </a:moveTo>
                <a:cubicBezTo>
                  <a:pt x="6151" y="4831"/>
                  <a:pt x="6455" y="5135"/>
                  <a:pt x="6455" y="5501"/>
                </a:cubicBezTo>
                <a:cubicBezTo>
                  <a:pt x="6455" y="5866"/>
                  <a:pt x="6151" y="6171"/>
                  <a:pt x="5785" y="6171"/>
                </a:cubicBezTo>
                <a:cubicBezTo>
                  <a:pt x="5420" y="6171"/>
                  <a:pt x="5116" y="5866"/>
                  <a:pt x="5116" y="5501"/>
                </a:cubicBezTo>
                <a:cubicBezTo>
                  <a:pt x="5116" y="5135"/>
                  <a:pt x="5420" y="4831"/>
                  <a:pt x="5785" y="4831"/>
                </a:cubicBezTo>
                <a:close/>
                <a:moveTo>
                  <a:pt x="11266" y="12889"/>
                </a:moveTo>
                <a:cubicBezTo>
                  <a:pt x="11611" y="12889"/>
                  <a:pt x="11895" y="13173"/>
                  <a:pt x="11895" y="13539"/>
                </a:cubicBezTo>
                <a:cubicBezTo>
                  <a:pt x="11895" y="13884"/>
                  <a:pt x="11611" y="14168"/>
                  <a:pt x="11266" y="14168"/>
                </a:cubicBezTo>
                <a:lnTo>
                  <a:pt x="8323" y="14168"/>
                </a:lnTo>
                <a:cubicBezTo>
                  <a:pt x="7978" y="14168"/>
                  <a:pt x="7693" y="13884"/>
                  <a:pt x="7693" y="13539"/>
                </a:cubicBezTo>
                <a:cubicBezTo>
                  <a:pt x="7693" y="13173"/>
                  <a:pt x="7978" y="12889"/>
                  <a:pt x="8323" y="12889"/>
                </a:cubicBezTo>
                <a:close/>
                <a:moveTo>
                  <a:pt x="3187" y="12869"/>
                </a:moveTo>
                <a:cubicBezTo>
                  <a:pt x="3553" y="12869"/>
                  <a:pt x="3857" y="13153"/>
                  <a:pt x="3857" y="13539"/>
                </a:cubicBezTo>
                <a:cubicBezTo>
                  <a:pt x="3857" y="13904"/>
                  <a:pt x="3553" y="14209"/>
                  <a:pt x="3187" y="14209"/>
                </a:cubicBezTo>
                <a:cubicBezTo>
                  <a:pt x="2802" y="14209"/>
                  <a:pt x="2518" y="13904"/>
                  <a:pt x="2518" y="13539"/>
                </a:cubicBezTo>
                <a:cubicBezTo>
                  <a:pt x="2518" y="13153"/>
                  <a:pt x="2802" y="12869"/>
                  <a:pt x="3187" y="12869"/>
                </a:cubicBezTo>
                <a:close/>
                <a:moveTo>
                  <a:pt x="5785" y="12869"/>
                </a:moveTo>
                <a:cubicBezTo>
                  <a:pt x="6151" y="12869"/>
                  <a:pt x="6455" y="13153"/>
                  <a:pt x="6455" y="13539"/>
                </a:cubicBezTo>
                <a:cubicBezTo>
                  <a:pt x="6455" y="13904"/>
                  <a:pt x="6151" y="14209"/>
                  <a:pt x="5785" y="14209"/>
                </a:cubicBezTo>
                <a:cubicBezTo>
                  <a:pt x="5420" y="14209"/>
                  <a:pt x="5116" y="13904"/>
                  <a:pt x="5116" y="13539"/>
                </a:cubicBezTo>
                <a:cubicBezTo>
                  <a:pt x="5116" y="13153"/>
                  <a:pt x="5420" y="12869"/>
                  <a:pt x="5785" y="12869"/>
                </a:cubicBezTo>
                <a:close/>
                <a:moveTo>
                  <a:pt x="7227" y="0"/>
                </a:moveTo>
                <a:cubicBezTo>
                  <a:pt x="6861" y="0"/>
                  <a:pt x="6577" y="284"/>
                  <a:pt x="6577" y="629"/>
                </a:cubicBezTo>
                <a:lnTo>
                  <a:pt x="6577" y="2314"/>
                </a:lnTo>
                <a:lnTo>
                  <a:pt x="1523" y="2314"/>
                </a:lnTo>
                <a:cubicBezTo>
                  <a:pt x="691" y="2314"/>
                  <a:pt x="1" y="3004"/>
                  <a:pt x="1" y="3836"/>
                </a:cubicBezTo>
                <a:lnTo>
                  <a:pt x="1" y="7165"/>
                </a:lnTo>
                <a:cubicBezTo>
                  <a:pt x="1" y="7997"/>
                  <a:pt x="691" y="8667"/>
                  <a:pt x="1523" y="8667"/>
                </a:cubicBezTo>
                <a:lnTo>
                  <a:pt x="6577" y="8667"/>
                </a:lnTo>
                <a:lnTo>
                  <a:pt x="6577" y="10352"/>
                </a:lnTo>
                <a:lnTo>
                  <a:pt x="1523" y="10352"/>
                </a:lnTo>
                <a:cubicBezTo>
                  <a:pt x="691" y="10352"/>
                  <a:pt x="1" y="11042"/>
                  <a:pt x="1" y="11874"/>
                </a:cubicBezTo>
                <a:lnTo>
                  <a:pt x="1" y="15203"/>
                </a:lnTo>
                <a:cubicBezTo>
                  <a:pt x="1" y="16015"/>
                  <a:pt x="691" y="16705"/>
                  <a:pt x="1523" y="16705"/>
                </a:cubicBezTo>
                <a:lnTo>
                  <a:pt x="6577" y="16705"/>
                </a:lnTo>
                <a:lnTo>
                  <a:pt x="6577" y="18370"/>
                </a:lnTo>
                <a:cubicBezTo>
                  <a:pt x="6151" y="18552"/>
                  <a:pt x="5826" y="18897"/>
                  <a:pt x="5643" y="19324"/>
                </a:cubicBezTo>
                <a:lnTo>
                  <a:pt x="650" y="19324"/>
                </a:lnTo>
                <a:cubicBezTo>
                  <a:pt x="285" y="19324"/>
                  <a:pt x="1" y="19608"/>
                  <a:pt x="1" y="19953"/>
                </a:cubicBezTo>
                <a:cubicBezTo>
                  <a:pt x="1" y="20298"/>
                  <a:pt x="285" y="20582"/>
                  <a:pt x="650" y="20582"/>
                </a:cubicBezTo>
                <a:lnTo>
                  <a:pt x="5643" y="20582"/>
                </a:lnTo>
                <a:cubicBezTo>
                  <a:pt x="5907" y="21211"/>
                  <a:pt x="6516" y="21637"/>
                  <a:pt x="7227" y="21637"/>
                </a:cubicBezTo>
                <a:cubicBezTo>
                  <a:pt x="7937" y="21637"/>
                  <a:pt x="8546" y="21211"/>
                  <a:pt x="8790" y="20582"/>
                </a:cubicBezTo>
                <a:lnTo>
                  <a:pt x="13803" y="20582"/>
                </a:lnTo>
                <a:cubicBezTo>
                  <a:pt x="14148" y="20582"/>
                  <a:pt x="14432" y="20298"/>
                  <a:pt x="14432" y="19953"/>
                </a:cubicBezTo>
                <a:cubicBezTo>
                  <a:pt x="14432" y="19608"/>
                  <a:pt x="14148" y="19324"/>
                  <a:pt x="13803" y="19324"/>
                </a:cubicBezTo>
                <a:lnTo>
                  <a:pt x="8790" y="19324"/>
                </a:lnTo>
                <a:cubicBezTo>
                  <a:pt x="8627" y="18897"/>
                  <a:pt x="8282" y="18552"/>
                  <a:pt x="7856" y="18370"/>
                </a:cubicBezTo>
                <a:lnTo>
                  <a:pt x="7856" y="16705"/>
                </a:lnTo>
                <a:lnTo>
                  <a:pt x="12930" y="16705"/>
                </a:lnTo>
                <a:cubicBezTo>
                  <a:pt x="13762" y="16705"/>
                  <a:pt x="14432" y="16015"/>
                  <a:pt x="14432" y="15203"/>
                </a:cubicBezTo>
                <a:lnTo>
                  <a:pt x="14432" y="11874"/>
                </a:lnTo>
                <a:cubicBezTo>
                  <a:pt x="14432" y="11042"/>
                  <a:pt x="13762" y="10352"/>
                  <a:pt x="12930" y="10352"/>
                </a:cubicBezTo>
                <a:lnTo>
                  <a:pt x="7856" y="10352"/>
                </a:lnTo>
                <a:lnTo>
                  <a:pt x="7856" y="8667"/>
                </a:lnTo>
                <a:lnTo>
                  <a:pt x="12930" y="8667"/>
                </a:lnTo>
                <a:cubicBezTo>
                  <a:pt x="13762" y="8667"/>
                  <a:pt x="14432" y="7997"/>
                  <a:pt x="14432" y="7165"/>
                </a:cubicBezTo>
                <a:lnTo>
                  <a:pt x="14432" y="3836"/>
                </a:lnTo>
                <a:cubicBezTo>
                  <a:pt x="14432" y="3004"/>
                  <a:pt x="13762" y="2314"/>
                  <a:pt x="12930" y="2314"/>
                </a:cubicBezTo>
                <a:lnTo>
                  <a:pt x="7856" y="2314"/>
                </a:lnTo>
                <a:lnTo>
                  <a:pt x="7856" y="629"/>
                </a:lnTo>
                <a:cubicBezTo>
                  <a:pt x="7856" y="284"/>
                  <a:pt x="7572"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69"/>
          <p:cNvGrpSpPr/>
          <p:nvPr/>
        </p:nvGrpSpPr>
        <p:grpSpPr>
          <a:xfrm>
            <a:off x="2630339" y="1461724"/>
            <a:ext cx="438354" cy="438779"/>
            <a:chOff x="1926899" y="1172049"/>
            <a:chExt cx="437304" cy="437728"/>
          </a:xfrm>
        </p:grpSpPr>
        <p:sp>
          <p:nvSpPr>
            <p:cNvPr id="2421" name="Google Shape;2421;p69"/>
            <p:cNvSpPr/>
            <p:nvPr/>
          </p:nvSpPr>
          <p:spPr>
            <a:xfrm>
              <a:off x="1969562" y="1309881"/>
              <a:ext cx="351977" cy="197330"/>
            </a:xfrm>
            <a:custGeom>
              <a:avLst/>
              <a:gdLst/>
              <a:ahLst/>
              <a:cxnLst/>
              <a:rect l="l" t="t" r="r" b="b"/>
              <a:pathLst>
                <a:path w="17416" h="9764" extrusionOk="0">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1926899" y="1532636"/>
              <a:ext cx="110771" cy="77142"/>
            </a:xfrm>
            <a:custGeom>
              <a:avLst/>
              <a:gdLst/>
              <a:ahLst/>
              <a:cxnLst/>
              <a:rect l="l" t="t" r="r" b="b"/>
              <a:pathLst>
                <a:path w="5481" h="3817" extrusionOk="0">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2253008" y="1532636"/>
              <a:ext cx="111195" cy="77142"/>
            </a:xfrm>
            <a:custGeom>
              <a:avLst/>
              <a:gdLst/>
              <a:ahLst/>
              <a:cxnLst/>
              <a:rect l="l" t="t" r="r" b="b"/>
              <a:pathLst>
                <a:path w="5502" h="3817" extrusionOk="0">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2089751" y="1532636"/>
              <a:ext cx="111175" cy="77142"/>
            </a:xfrm>
            <a:custGeom>
              <a:avLst/>
              <a:gdLst/>
              <a:ahLst/>
              <a:cxnLst/>
              <a:rect l="l" t="t" r="r" b="b"/>
              <a:pathLst>
                <a:path w="5501" h="3817" extrusionOk="0">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1999918" y="1172049"/>
              <a:ext cx="291267" cy="119805"/>
            </a:xfrm>
            <a:custGeom>
              <a:avLst/>
              <a:gdLst/>
              <a:ahLst/>
              <a:cxnLst/>
              <a:rect l="l" t="t" r="r" b="b"/>
              <a:pathLst>
                <a:path w="14412" h="5928" extrusionOk="0">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69"/>
          <p:cNvSpPr/>
          <p:nvPr/>
        </p:nvSpPr>
        <p:spPr>
          <a:xfrm>
            <a:off x="2630309" y="2662378"/>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69"/>
          <p:cNvGrpSpPr/>
          <p:nvPr/>
        </p:nvGrpSpPr>
        <p:grpSpPr>
          <a:xfrm>
            <a:off x="2630339" y="3863127"/>
            <a:ext cx="438354" cy="438759"/>
            <a:chOff x="1926899" y="3567702"/>
            <a:chExt cx="437304" cy="437708"/>
          </a:xfrm>
        </p:grpSpPr>
        <p:sp>
          <p:nvSpPr>
            <p:cNvPr id="2428" name="Google Shape;2428;p69"/>
            <p:cNvSpPr/>
            <p:nvPr/>
          </p:nvSpPr>
          <p:spPr>
            <a:xfrm>
              <a:off x="1993350" y="3724410"/>
              <a:ext cx="313821" cy="189125"/>
            </a:xfrm>
            <a:custGeom>
              <a:avLst/>
              <a:gdLst/>
              <a:ahLst/>
              <a:cxnLst/>
              <a:rect l="l" t="t" r="r" b="b"/>
              <a:pathLst>
                <a:path w="15528" h="9358" extrusionOk="0">
                  <a:moveTo>
                    <a:pt x="7774" y="1522"/>
                  </a:moveTo>
                  <a:cubicBezTo>
                    <a:pt x="9297" y="1522"/>
                    <a:pt x="10738" y="2111"/>
                    <a:pt x="11814" y="3187"/>
                  </a:cubicBezTo>
                  <a:cubicBezTo>
                    <a:pt x="12057" y="3430"/>
                    <a:pt x="12057" y="3836"/>
                    <a:pt x="11814" y="4080"/>
                  </a:cubicBezTo>
                  <a:cubicBezTo>
                    <a:pt x="11689" y="4204"/>
                    <a:pt x="11523" y="4270"/>
                    <a:pt x="11355" y="4270"/>
                  </a:cubicBezTo>
                  <a:cubicBezTo>
                    <a:pt x="11193" y="4270"/>
                    <a:pt x="11029" y="4209"/>
                    <a:pt x="10900" y="4080"/>
                  </a:cubicBezTo>
                  <a:cubicBezTo>
                    <a:pt x="10068" y="3248"/>
                    <a:pt x="8952" y="2781"/>
                    <a:pt x="7774" y="2781"/>
                  </a:cubicBezTo>
                  <a:cubicBezTo>
                    <a:pt x="6577" y="2781"/>
                    <a:pt x="5460" y="3248"/>
                    <a:pt x="4628" y="4080"/>
                  </a:cubicBezTo>
                  <a:cubicBezTo>
                    <a:pt x="4506" y="4202"/>
                    <a:pt x="4344" y="4263"/>
                    <a:pt x="4182" y="4263"/>
                  </a:cubicBezTo>
                  <a:cubicBezTo>
                    <a:pt x="4019" y="4263"/>
                    <a:pt x="3857" y="4202"/>
                    <a:pt x="3735" y="4080"/>
                  </a:cubicBezTo>
                  <a:cubicBezTo>
                    <a:pt x="3492" y="3836"/>
                    <a:pt x="3492" y="3430"/>
                    <a:pt x="3735" y="3187"/>
                  </a:cubicBezTo>
                  <a:cubicBezTo>
                    <a:pt x="4811" y="2111"/>
                    <a:pt x="6252" y="1522"/>
                    <a:pt x="7774" y="1522"/>
                  </a:cubicBezTo>
                  <a:close/>
                  <a:moveTo>
                    <a:pt x="7774" y="4060"/>
                  </a:moveTo>
                  <a:cubicBezTo>
                    <a:pt x="8627" y="4060"/>
                    <a:pt x="9418" y="4384"/>
                    <a:pt x="10007" y="4973"/>
                  </a:cubicBezTo>
                  <a:cubicBezTo>
                    <a:pt x="10251" y="5237"/>
                    <a:pt x="10251" y="5623"/>
                    <a:pt x="10007" y="5886"/>
                  </a:cubicBezTo>
                  <a:cubicBezTo>
                    <a:pt x="9885" y="6008"/>
                    <a:pt x="9723" y="6069"/>
                    <a:pt x="9560" y="6069"/>
                  </a:cubicBezTo>
                  <a:cubicBezTo>
                    <a:pt x="9398" y="6069"/>
                    <a:pt x="9236" y="6008"/>
                    <a:pt x="9114" y="5886"/>
                  </a:cubicBezTo>
                  <a:cubicBezTo>
                    <a:pt x="8749" y="5521"/>
                    <a:pt x="8282" y="5318"/>
                    <a:pt x="7774" y="5318"/>
                  </a:cubicBezTo>
                  <a:cubicBezTo>
                    <a:pt x="7267" y="5318"/>
                    <a:pt x="6780" y="5521"/>
                    <a:pt x="6435" y="5886"/>
                  </a:cubicBezTo>
                  <a:cubicBezTo>
                    <a:pt x="6303" y="6008"/>
                    <a:pt x="6140" y="6069"/>
                    <a:pt x="5978" y="6069"/>
                  </a:cubicBezTo>
                  <a:cubicBezTo>
                    <a:pt x="5816" y="6069"/>
                    <a:pt x="5653" y="6008"/>
                    <a:pt x="5521" y="5886"/>
                  </a:cubicBezTo>
                  <a:cubicBezTo>
                    <a:pt x="5278" y="5623"/>
                    <a:pt x="5278" y="5237"/>
                    <a:pt x="5521" y="4973"/>
                  </a:cubicBezTo>
                  <a:cubicBezTo>
                    <a:pt x="6130" y="4384"/>
                    <a:pt x="6922" y="4060"/>
                    <a:pt x="7774" y="4060"/>
                  </a:cubicBezTo>
                  <a:close/>
                  <a:moveTo>
                    <a:pt x="7774" y="6597"/>
                  </a:moveTo>
                  <a:cubicBezTo>
                    <a:pt x="8119" y="6597"/>
                    <a:pt x="8404" y="6881"/>
                    <a:pt x="8404" y="7226"/>
                  </a:cubicBezTo>
                  <a:cubicBezTo>
                    <a:pt x="8404" y="7571"/>
                    <a:pt x="8119" y="7855"/>
                    <a:pt x="7774" y="7855"/>
                  </a:cubicBezTo>
                  <a:cubicBezTo>
                    <a:pt x="7429" y="7855"/>
                    <a:pt x="7145" y="7571"/>
                    <a:pt x="7145" y="7226"/>
                  </a:cubicBezTo>
                  <a:cubicBezTo>
                    <a:pt x="7145" y="6881"/>
                    <a:pt x="7429" y="6597"/>
                    <a:pt x="7774" y="6597"/>
                  </a:cubicBezTo>
                  <a:close/>
                  <a:moveTo>
                    <a:pt x="589" y="0"/>
                  </a:moveTo>
                  <a:cubicBezTo>
                    <a:pt x="264" y="0"/>
                    <a:pt x="0" y="284"/>
                    <a:pt x="0" y="609"/>
                  </a:cubicBezTo>
                  <a:lnTo>
                    <a:pt x="0" y="9357"/>
                  </a:lnTo>
                  <a:lnTo>
                    <a:pt x="15528" y="9357"/>
                  </a:lnTo>
                  <a:lnTo>
                    <a:pt x="15528" y="609"/>
                  </a:lnTo>
                  <a:cubicBezTo>
                    <a:pt x="15528" y="284"/>
                    <a:pt x="15264" y="0"/>
                    <a:pt x="14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1963398" y="3939364"/>
              <a:ext cx="373723" cy="66046"/>
            </a:xfrm>
            <a:custGeom>
              <a:avLst/>
              <a:gdLst/>
              <a:ahLst/>
              <a:cxnLst/>
              <a:rect l="l" t="t" r="r" b="b"/>
              <a:pathLst>
                <a:path w="18492" h="3268" extrusionOk="0">
                  <a:moveTo>
                    <a:pt x="610" y="0"/>
                  </a:moveTo>
                  <a:cubicBezTo>
                    <a:pt x="285" y="0"/>
                    <a:pt x="1" y="284"/>
                    <a:pt x="1" y="609"/>
                  </a:cubicBezTo>
                  <a:lnTo>
                    <a:pt x="1" y="913"/>
                  </a:lnTo>
                  <a:cubicBezTo>
                    <a:pt x="1" y="2212"/>
                    <a:pt x="1056" y="3268"/>
                    <a:pt x="2355" y="3268"/>
                  </a:cubicBezTo>
                  <a:lnTo>
                    <a:pt x="16157" y="3268"/>
                  </a:lnTo>
                  <a:cubicBezTo>
                    <a:pt x="17436" y="3268"/>
                    <a:pt x="18492" y="2212"/>
                    <a:pt x="18492" y="913"/>
                  </a:cubicBezTo>
                  <a:lnTo>
                    <a:pt x="18492" y="609"/>
                  </a:lnTo>
                  <a:cubicBezTo>
                    <a:pt x="18492" y="284"/>
                    <a:pt x="18228" y="0"/>
                    <a:pt x="1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1926899" y="3567702"/>
              <a:ext cx="437304" cy="246966"/>
            </a:xfrm>
            <a:custGeom>
              <a:avLst/>
              <a:gdLst/>
              <a:ahLst/>
              <a:cxnLst/>
              <a:rect l="l" t="t" r="r" b="b"/>
              <a:pathLst>
                <a:path w="21638" h="12220" extrusionOk="0">
                  <a:moveTo>
                    <a:pt x="10819" y="0"/>
                  </a:moveTo>
                  <a:cubicBezTo>
                    <a:pt x="10271" y="0"/>
                    <a:pt x="9723" y="102"/>
                    <a:pt x="9236" y="285"/>
                  </a:cubicBezTo>
                  <a:cubicBezTo>
                    <a:pt x="8099" y="711"/>
                    <a:pt x="7185" y="1604"/>
                    <a:pt x="6698" y="2720"/>
                  </a:cubicBezTo>
                  <a:cubicBezTo>
                    <a:pt x="6292" y="2517"/>
                    <a:pt x="5866" y="2416"/>
                    <a:pt x="5399" y="2416"/>
                  </a:cubicBezTo>
                  <a:cubicBezTo>
                    <a:pt x="4628" y="2416"/>
                    <a:pt x="3938" y="2700"/>
                    <a:pt x="3410" y="3147"/>
                  </a:cubicBezTo>
                  <a:cubicBezTo>
                    <a:pt x="3146" y="3390"/>
                    <a:pt x="2923" y="3674"/>
                    <a:pt x="2740" y="3999"/>
                  </a:cubicBezTo>
                  <a:cubicBezTo>
                    <a:pt x="2476" y="4466"/>
                    <a:pt x="2355" y="5034"/>
                    <a:pt x="2395" y="5623"/>
                  </a:cubicBezTo>
                  <a:cubicBezTo>
                    <a:pt x="1116" y="6069"/>
                    <a:pt x="183" y="7206"/>
                    <a:pt x="20" y="8586"/>
                  </a:cubicBezTo>
                  <a:cubicBezTo>
                    <a:pt x="0" y="8728"/>
                    <a:pt x="0" y="8850"/>
                    <a:pt x="0" y="8992"/>
                  </a:cubicBezTo>
                  <a:cubicBezTo>
                    <a:pt x="0" y="10129"/>
                    <a:pt x="508" y="11144"/>
                    <a:pt x="1340" y="11793"/>
                  </a:cubicBezTo>
                  <a:cubicBezTo>
                    <a:pt x="1543" y="11956"/>
                    <a:pt x="1766" y="12098"/>
                    <a:pt x="2010" y="12220"/>
                  </a:cubicBezTo>
                  <a:lnTo>
                    <a:pt x="2010" y="8363"/>
                  </a:lnTo>
                  <a:cubicBezTo>
                    <a:pt x="2010" y="7328"/>
                    <a:pt x="2842" y="6496"/>
                    <a:pt x="3877" y="6496"/>
                  </a:cubicBezTo>
                  <a:lnTo>
                    <a:pt x="18207" y="6496"/>
                  </a:lnTo>
                  <a:cubicBezTo>
                    <a:pt x="19242" y="6496"/>
                    <a:pt x="20074" y="7328"/>
                    <a:pt x="20074" y="8363"/>
                  </a:cubicBezTo>
                  <a:lnTo>
                    <a:pt x="20074" y="11956"/>
                  </a:lnTo>
                  <a:cubicBezTo>
                    <a:pt x="20217" y="11854"/>
                    <a:pt x="20359" y="11753"/>
                    <a:pt x="20480" y="11631"/>
                  </a:cubicBezTo>
                  <a:cubicBezTo>
                    <a:pt x="21191" y="10981"/>
                    <a:pt x="21637" y="10048"/>
                    <a:pt x="21637" y="8992"/>
                  </a:cubicBezTo>
                  <a:cubicBezTo>
                    <a:pt x="21637" y="8850"/>
                    <a:pt x="21637" y="8728"/>
                    <a:pt x="21617" y="8586"/>
                  </a:cubicBezTo>
                  <a:cubicBezTo>
                    <a:pt x="21455" y="7206"/>
                    <a:pt x="20521" y="6069"/>
                    <a:pt x="19242" y="5623"/>
                  </a:cubicBezTo>
                  <a:cubicBezTo>
                    <a:pt x="19283" y="5034"/>
                    <a:pt x="19161" y="4466"/>
                    <a:pt x="18897" y="3999"/>
                  </a:cubicBezTo>
                  <a:cubicBezTo>
                    <a:pt x="18390" y="3045"/>
                    <a:pt x="17395" y="2416"/>
                    <a:pt x="16238" y="2416"/>
                  </a:cubicBezTo>
                  <a:cubicBezTo>
                    <a:pt x="15995" y="2416"/>
                    <a:pt x="15771" y="2436"/>
                    <a:pt x="15548" y="2497"/>
                  </a:cubicBezTo>
                  <a:cubicBezTo>
                    <a:pt x="15345" y="2538"/>
                    <a:pt x="15142" y="2619"/>
                    <a:pt x="14939" y="2720"/>
                  </a:cubicBezTo>
                  <a:cubicBezTo>
                    <a:pt x="14777" y="2335"/>
                    <a:pt x="14574" y="1990"/>
                    <a:pt x="14330" y="1685"/>
                  </a:cubicBezTo>
                  <a:cubicBezTo>
                    <a:pt x="13498" y="670"/>
                    <a:pt x="12240"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69"/>
          <p:cNvGrpSpPr/>
          <p:nvPr/>
        </p:nvGrpSpPr>
        <p:grpSpPr>
          <a:xfrm>
            <a:off x="2630339" y="2062085"/>
            <a:ext cx="439994" cy="438880"/>
            <a:chOff x="1926899" y="1770972"/>
            <a:chExt cx="438941" cy="437829"/>
          </a:xfrm>
        </p:grpSpPr>
        <p:sp>
          <p:nvSpPr>
            <p:cNvPr id="2432" name="Google Shape;2432;p69"/>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69"/>
          <p:cNvGrpSpPr/>
          <p:nvPr/>
        </p:nvGrpSpPr>
        <p:grpSpPr>
          <a:xfrm>
            <a:off x="2630339" y="3271416"/>
            <a:ext cx="438354" cy="421498"/>
            <a:chOff x="1926899" y="2977408"/>
            <a:chExt cx="437304" cy="420489"/>
          </a:xfrm>
        </p:grpSpPr>
        <p:sp>
          <p:nvSpPr>
            <p:cNvPr id="2437" name="Google Shape;2437;p69"/>
            <p:cNvSpPr/>
            <p:nvPr/>
          </p:nvSpPr>
          <p:spPr>
            <a:xfrm>
              <a:off x="2050362" y="3130822"/>
              <a:ext cx="190358" cy="190358"/>
            </a:xfrm>
            <a:custGeom>
              <a:avLst/>
              <a:gdLst/>
              <a:ahLst/>
              <a:cxnLst/>
              <a:rect l="l" t="t" r="r" b="b"/>
              <a:pathLst>
                <a:path w="9419" h="9419" extrusionOk="0">
                  <a:moveTo>
                    <a:pt x="4710" y="2802"/>
                  </a:moveTo>
                  <a:cubicBezTo>
                    <a:pt x="5765" y="2802"/>
                    <a:pt x="6618" y="3654"/>
                    <a:pt x="6618" y="4710"/>
                  </a:cubicBezTo>
                  <a:cubicBezTo>
                    <a:pt x="6618" y="5765"/>
                    <a:pt x="5765" y="6618"/>
                    <a:pt x="4710" y="6618"/>
                  </a:cubicBezTo>
                  <a:cubicBezTo>
                    <a:pt x="3654" y="6618"/>
                    <a:pt x="2802" y="5765"/>
                    <a:pt x="2802" y="4710"/>
                  </a:cubicBezTo>
                  <a:cubicBezTo>
                    <a:pt x="2802" y="3654"/>
                    <a:pt x="3654" y="2802"/>
                    <a:pt x="4710" y="2802"/>
                  </a:cubicBezTo>
                  <a:close/>
                  <a:moveTo>
                    <a:pt x="4263" y="1"/>
                  </a:moveTo>
                  <a:lnTo>
                    <a:pt x="4141" y="1218"/>
                  </a:lnTo>
                  <a:cubicBezTo>
                    <a:pt x="4101" y="1462"/>
                    <a:pt x="3938" y="1665"/>
                    <a:pt x="3715" y="1746"/>
                  </a:cubicBezTo>
                  <a:cubicBezTo>
                    <a:pt x="3573" y="1787"/>
                    <a:pt x="3431" y="1848"/>
                    <a:pt x="3309" y="1908"/>
                  </a:cubicBezTo>
                  <a:cubicBezTo>
                    <a:pt x="3214" y="1961"/>
                    <a:pt x="3110" y="1987"/>
                    <a:pt x="3009" y="1987"/>
                  </a:cubicBezTo>
                  <a:cubicBezTo>
                    <a:pt x="2875" y="1987"/>
                    <a:pt x="2744" y="1940"/>
                    <a:pt x="2639" y="1848"/>
                  </a:cubicBezTo>
                  <a:lnTo>
                    <a:pt x="1665" y="1076"/>
                  </a:lnTo>
                  <a:lnTo>
                    <a:pt x="1056" y="1706"/>
                  </a:lnTo>
                  <a:lnTo>
                    <a:pt x="1827" y="2659"/>
                  </a:lnTo>
                  <a:cubicBezTo>
                    <a:pt x="1990" y="2842"/>
                    <a:pt x="2010" y="3106"/>
                    <a:pt x="1909" y="3329"/>
                  </a:cubicBezTo>
                  <a:cubicBezTo>
                    <a:pt x="1848" y="3451"/>
                    <a:pt x="1787" y="3593"/>
                    <a:pt x="1746" y="3715"/>
                  </a:cubicBezTo>
                  <a:cubicBezTo>
                    <a:pt x="1665" y="3959"/>
                    <a:pt x="1462" y="4121"/>
                    <a:pt x="1219" y="4141"/>
                  </a:cubicBezTo>
                  <a:lnTo>
                    <a:pt x="1" y="4283"/>
                  </a:lnTo>
                  <a:lnTo>
                    <a:pt x="1" y="5136"/>
                  </a:lnTo>
                  <a:lnTo>
                    <a:pt x="1219" y="5278"/>
                  </a:lnTo>
                  <a:cubicBezTo>
                    <a:pt x="1462" y="5298"/>
                    <a:pt x="1665" y="5481"/>
                    <a:pt x="1746" y="5704"/>
                  </a:cubicBezTo>
                  <a:cubicBezTo>
                    <a:pt x="1787" y="5846"/>
                    <a:pt x="1848" y="5968"/>
                    <a:pt x="1909" y="6110"/>
                  </a:cubicBezTo>
                  <a:cubicBezTo>
                    <a:pt x="2030" y="6333"/>
                    <a:pt x="2010" y="6597"/>
                    <a:pt x="1848" y="6780"/>
                  </a:cubicBezTo>
                  <a:lnTo>
                    <a:pt x="1076" y="7754"/>
                  </a:lnTo>
                  <a:lnTo>
                    <a:pt x="1706" y="8343"/>
                  </a:lnTo>
                  <a:lnTo>
                    <a:pt x="2660" y="7592"/>
                  </a:lnTo>
                  <a:cubicBezTo>
                    <a:pt x="2770" y="7493"/>
                    <a:pt x="2911" y="7440"/>
                    <a:pt x="3054" y="7440"/>
                  </a:cubicBezTo>
                  <a:cubicBezTo>
                    <a:pt x="3147" y="7440"/>
                    <a:pt x="3241" y="7463"/>
                    <a:pt x="3329" y="7511"/>
                  </a:cubicBezTo>
                  <a:cubicBezTo>
                    <a:pt x="3451" y="7572"/>
                    <a:pt x="3593" y="7632"/>
                    <a:pt x="3715" y="7673"/>
                  </a:cubicBezTo>
                  <a:cubicBezTo>
                    <a:pt x="3959" y="7754"/>
                    <a:pt x="4121" y="7957"/>
                    <a:pt x="4141" y="8201"/>
                  </a:cubicBezTo>
                  <a:lnTo>
                    <a:pt x="4283" y="9419"/>
                  </a:lnTo>
                  <a:lnTo>
                    <a:pt x="5156" y="9419"/>
                  </a:lnTo>
                  <a:lnTo>
                    <a:pt x="5278" y="8201"/>
                  </a:lnTo>
                  <a:cubicBezTo>
                    <a:pt x="5298" y="7957"/>
                    <a:pt x="5481" y="7734"/>
                    <a:pt x="5704" y="7673"/>
                  </a:cubicBezTo>
                  <a:cubicBezTo>
                    <a:pt x="5846" y="7612"/>
                    <a:pt x="5968" y="7551"/>
                    <a:pt x="6110" y="7490"/>
                  </a:cubicBezTo>
                  <a:cubicBezTo>
                    <a:pt x="6200" y="7449"/>
                    <a:pt x="6297" y="7428"/>
                    <a:pt x="6392" y="7428"/>
                  </a:cubicBezTo>
                  <a:cubicBezTo>
                    <a:pt x="6533" y="7428"/>
                    <a:pt x="6671" y="7475"/>
                    <a:pt x="6780" y="7572"/>
                  </a:cubicBezTo>
                  <a:lnTo>
                    <a:pt x="7754" y="8323"/>
                  </a:lnTo>
                  <a:lnTo>
                    <a:pt x="8343" y="7714"/>
                  </a:lnTo>
                  <a:lnTo>
                    <a:pt x="7592" y="6760"/>
                  </a:lnTo>
                  <a:cubicBezTo>
                    <a:pt x="7430" y="6577"/>
                    <a:pt x="7389" y="6313"/>
                    <a:pt x="7511" y="6090"/>
                  </a:cubicBezTo>
                  <a:cubicBezTo>
                    <a:pt x="7572" y="5968"/>
                    <a:pt x="7633" y="5826"/>
                    <a:pt x="7673" y="5704"/>
                  </a:cubicBezTo>
                  <a:cubicBezTo>
                    <a:pt x="7754" y="5461"/>
                    <a:pt x="7957" y="5298"/>
                    <a:pt x="8201" y="5258"/>
                  </a:cubicBezTo>
                  <a:lnTo>
                    <a:pt x="9419" y="5136"/>
                  </a:lnTo>
                  <a:lnTo>
                    <a:pt x="9419" y="4263"/>
                  </a:lnTo>
                  <a:lnTo>
                    <a:pt x="8201" y="4141"/>
                  </a:lnTo>
                  <a:cubicBezTo>
                    <a:pt x="7957" y="4101"/>
                    <a:pt x="7734" y="3938"/>
                    <a:pt x="7673" y="3715"/>
                  </a:cubicBezTo>
                  <a:cubicBezTo>
                    <a:pt x="7612" y="3573"/>
                    <a:pt x="7572" y="3431"/>
                    <a:pt x="7491" y="3309"/>
                  </a:cubicBezTo>
                  <a:cubicBezTo>
                    <a:pt x="7389" y="3086"/>
                    <a:pt x="7409" y="2822"/>
                    <a:pt x="7572" y="2639"/>
                  </a:cubicBezTo>
                  <a:lnTo>
                    <a:pt x="8323" y="1665"/>
                  </a:lnTo>
                  <a:lnTo>
                    <a:pt x="7714" y="1056"/>
                  </a:lnTo>
                  <a:lnTo>
                    <a:pt x="6760" y="1827"/>
                  </a:lnTo>
                  <a:cubicBezTo>
                    <a:pt x="6651" y="1924"/>
                    <a:pt x="6513" y="1971"/>
                    <a:pt x="6372" y="1971"/>
                  </a:cubicBezTo>
                  <a:cubicBezTo>
                    <a:pt x="6277" y="1971"/>
                    <a:pt x="6180" y="1949"/>
                    <a:pt x="6090" y="1908"/>
                  </a:cubicBezTo>
                  <a:cubicBezTo>
                    <a:pt x="5968" y="1848"/>
                    <a:pt x="5826" y="1787"/>
                    <a:pt x="5704" y="1746"/>
                  </a:cubicBezTo>
                  <a:cubicBezTo>
                    <a:pt x="5461" y="1665"/>
                    <a:pt x="5298" y="1462"/>
                    <a:pt x="5278" y="1218"/>
                  </a:cubicBezTo>
                  <a:lnTo>
                    <a:pt x="5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1926899" y="3325586"/>
              <a:ext cx="73787" cy="72311"/>
            </a:xfrm>
            <a:custGeom>
              <a:avLst/>
              <a:gdLst/>
              <a:ahLst/>
              <a:cxnLst/>
              <a:rect l="l" t="t" r="r" b="b"/>
              <a:pathLst>
                <a:path w="3651" h="3578" extrusionOk="0">
                  <a:moveTo>
                    <a:pt x="174" y="1"/>
                  </a:moveTo>
                  <a:cubicBezTo>
                    <a:pt x="116" y="1"/>
                    <a:pt x="58" y="2"/>
                    <a:pt x="0" y="5"/>
                  </a:cubicBezTo>
                  <a:lnTo>
                    <a:pt x="0" y="2948"/>
                  </a:lnTo>
                  <a:cubicBezTo>
                    <a:pt x="0" y="3293"/>
                    <a:pt x="284" y="3577"/>
                    <a:pt x="629" y="3577"/>
                  </a:cubicBezTo>
                  <a:lnTo>
                    <a:pt x="3532" y="3577"/>
                  </a:lnTo>
                  <a:cubicBezTo>
                    <a:pt x="3650" y="1664"/>
                    <a:pt x="2140"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1926899" y="3053701"/>
              <a:ext cx="73787" cy="72716"/>
            </a:xfrm>
            <a:custGeom>
              <a:avLst/>
              <a:gdLst/>
              <a:ahLst/>
              <a:cxnLst/>
              <a:rect l="l" t="t" r="r" b="b"/>
              <a:pathLst>
                <a:path w="3651" h="3598" extrusionOk="0">
                  <a:moveTo>
                    <a:pt x="629" y="1"/>
                  </a:moveTo>
                  <a:cubicBezTo>
                    <a:pt x="284" y="1"/>
                    <a:pt x="0" y="285"/>
                    <a:pt x="0" y="650"/>
                  </a:cubicBezTo>
                  <a:lnTo>
                    <a:pt x="0" y="3593"/>
                  </a:lnTo>
                  <a:cubicBezTo>
                    <a:pt x="58" y="3596"/>
                    <a:pt x="115" y="3598"/>
                    <a:pt x="172" y="3598"/>
                  </a:cubicBezTo>
                  <a:cubicBezTo>
                    <a:pt x="2121" y="3598"/>
                    <a:pt x="3650" y="1933"/>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1926899" y="2977408"/>
              <a:ext cx="437304" cy="420489"/>
            </a:xfrm>
            <a:custGeom>
              <a:avLst/>
              <a:gdLst/>
              <a:ahLst/>
              <a:cxnLst/>
              <a:rect l="l" t="t" r="r" b="b"/>
              <a:pathLst>
                <a:path w="21638" h="20806" extrusionOk="0">
                  <a:moveTo>
                    <a:pt x="13254" y="1279"/>
                  </a:moveTo>
                  <a:cubicBezTo>
                    <a:pt x="14087" y="1279"/>
                    <a:pt x="14777" y="1949"/>
                    <a:pt x="14777" y="2801"/>
                  </a:cubicBezTo>
                  <a:lnTo>
                    <a:pt x="14777" y="3776"/>
                  </a:lnTo>
                  <a:lnTo>
                    <a:pt x="6861" y="3776"/>
                  </a:lnTo>
                  <a:lnTo>
                    <a:pt x="6861" y="2801"/>
                  </a:lnTo>
                  <a:cubicBezTo>
                    <a:pt x="6861" y="1949"/>
                    <a:pt x="7551" y="1279"/>
                    <a:pt x="8383" y="1279"/>
                  </a:cubicBezTo>
                  <a:close/>
                  <a:moveTo>
                    <a:pt x="11813" y="6313"/>
                  </a:moveTo>
                  <a:cubicBezTo>
                    <a:pt x="12138" y="6313"/>
                    <a:pt x="12402" y="6556"/>
                    <a:pt x="12443" y="6881"/>
                  </a:cubicBezTo>
                  <a:lnTo>
                    <a:pt x="12564" y="8038"/>
                  </a:lnTo>
                  <a:lnTo>
                    <a:pt x="13478" y="7307"/>
                  </a:lnTo>
                  <a:cubicBezTo>
                    <a:pt x="13591" y="7213"/>
                    <a:pt x="13730" y="7167"/>
                    <a:pt x="13869" y="7167"/>
                  </a:cubicBezTo>
                  <a:cubicBezTo>
                    <a:pt x="14030" y="7167"/>
                    <a:pt x="14190" y="7228"/>
                    <a:pt x="14310" y="7348"/>
                  </a:cubicBezTo>
                  <a:lnTo>
                    <a:pt x="15731" y="8769"/>
                  </a:lnTo>
                  <a:cubicBezTo>
                    <a:pt x="15974" y="8992"/>
                    <a:pt x="15995" y="9357"/>
                    <a:pt x="15792" y="9601"/>
                  </a:cubicBezTo>
                  <a:lnTo>
                    <a:pt x="15041" y="10535"/>
                  </a:lnTo>
                  <a:lnTo>
                    <a:pt x="16218" y="10656"/>
                  </a:lnTo>
                  <a:cubicBezTo>
                    <a:pt x="16543" y="10697"/>
                    <a:pt x="16786" y="10961"/>
                    <a:pt x="16786" y="11286"/>
                  </a:cubicBezTo>
                  <a:lnTo>
                    <a:pt x="16786" y="13295"/>
                  </a:lnTo>
                  <a:cubicBezTo>
                    <a:pt x="16786" y="13620"/>
                    <a:pt x="16543" y="13884"/>
                    <a:pt x="16238" y="13924"/>
                  </a:cubicBezTo>
                  <a:lnTo>
                    <a:pt x="15081" y="14046"/>
                  </a:lnTo>
                  <a:lnTo>
                    <a:pt x="15812" y="14960"/>
                  </a:lnTo>
                  <a:cubicBezTo>
                    <a:pt x="16015" y="15203"/>
                    <a:pt x="15995" y="15568"/>
                    <a:pt x="15771" y="15792"/>
                  </a:cubicBezTo>
                  <a:lnTo>
                    <a:pt x="14351" y="17213"/>
                  </a:lnTo>
                  <a:cubicBezTo>
                    <a:pt x="14226" y="17337"/>
                    <a:pt x="14056" y="17405"/>
                    <a:pt x="13889" y="17405"/>
                  </a:cubicBezTo>
                  <a:cubicBezTo>
                    <a:pt x="13757" y="17405"/>
                    <a:pt x="13626" y="17363"/>
                    <a:pt x="13518" y="17273"/>
                  </a:cubicBezTo>
                  <a:lnTo>
                    <a:pt x="12585" y="16522"/>
                  </a:lnTo>
                  <a:lnTo>
                    <a:pt x="12463" y="17700"/>
                  </a:lnTo>
                  <a:cubicBezTo>
                    <a:pt x="12422" y="18024"/>
                    <a:pt x="12158" y="18268"/>
                    <a:pt x="11834" y="18268"/>
                  </a:cubicBezTo>
                  <a:lnTo>
                    <a:pt x="9824" y="18268"/>
                  </a:lnTo>
                  <a:cubicBezTo>
                    <a:pt x="9499" y="18268"/>
                    <a:pt x="9236" y="18024"/>
                    <a:pt x="9195" y="17720"/>
                  </a:cubicBezTo>
                  <a:lnTo>
                    <a:pt x="9073" y="16563"/>
                  </a:lnTo>
                  <a:lnTo>
                    <a:pt x="8160" y="17294"/>
                  </a:lnTo>
                  <a:cubicBezTo>
                    <a:pt x="8047" y="17388"/>
                    <a:pt x="7907" y="17434"/>
                    <a:pt x="7766" y="17434"/>
                  </a:cubicBezTo>
                  <a:cubicBezTo>
                    <a:pt x="7603" y="17434"/>
                    <a:pt x="7438" y="17373"/>
                    <a:pt x="7307" y="17253"/>
                  </a:cubicBezTo>
                  <a:lnTo>
                    <a:pt x="5907" y="15832"/>
                  </a:lnTo>
                  <a:cubicBezTo>
                    <a:pt x="5663" y="15609"/>
                    <a:pt x="5643" y="15244"/>
                    <a:pt x="5846" y="15000"/>
                  </a:cubicBezTo>
                  <a:lnTo>
                    <a:pt x="6577" y="14066"/>
                  </a:lnTo>
                  <a:lnTo>
                    <a:pt x="5399" y="13945"/>
                  </a:lnTo>
                  <a:cubicBezTo>
                    <a:pt x="5095" y="13904"/>
                    <a:pt x="4851" y="13620"/>
                    <a:pt x="4851" y="13315"/>
                  </a:cubicBezTo>
                  <a:lnTo>
                    <a:pt x="4831" y="11306"/>
                  </a:lnTo>
                  <a:cubicBezTo>
                    <a:pt x="4831" y="10981"/>
                    <a:pt x="5075" y="10717"/>
                    <a:pt x="5399" y="10677"/>
                  </a:cubicBezTo>
                  <a:lnTo>
                    <a:pt x="6556" y="10555"/>
                  </a:lnTo>
                  <a:lnTo>
                    <a:pt x="5826" y="9642"/>
                  </a:lnTo>
                  <a:cubicBezTo>
                    <a:pt x="5623" y="9398"/>
                    <a:pt x="5643" y="9033"/>
                    <a:pt x="5866" y="8789"/>
                  </a:cubicBezTo>
                  <a:lnTo>
                    <a:pt x="7287" y="7389"/>
                  </a:lnTo>
                  <a:cubicBezTo>
                    <a:pt x="7409" y="7256"/>
                    <a:pt x="7573" y="7189"/>
                    <a:pt x="7736" y="7189"/>
                  </a:cubicBezTo>
                  <a:cubicBezTo>
                    <a:pt x="7873" y="7189"/>
                    <a:pt x="8008" y="7235"/>
                    <a:pt x="8119" y="7328"/>
                  </a:cubicBezTo>
                  <a:lnTo>
                    <a:pt x="9053" y="8058"/>
                  </a:lnTo>
                  <a:lnTo>
                    <a:pt x="9175" y="6881"/>
                  </a:lnTo>
                  <a:cubicBezTo>
                    <a:pt x="9215" y="6577"/>
                    <a:pt x="9479" y="6333"/>
                    <a:pt x="9804" y="6333"/>
                  </a:cubicBezTo>
                  <a:lnTo>
                    <a:pt x="11813" y="6313"/>
                  </a:lnTo>
                  <a:close/>
                  <a:moveTo>
                    <a:pt x="8383" y="0"/>
                  </a:moveTo>
                  <a:cubicBezTo>
                    <a:pt x="6840" y="0"/>
                    <a:pt x="5582" y="1259"/>
                    <a:pt x="5582" y="2801"/>
                  </a:cubicBezTo>
                  <a:lnTo>
                    <a:pt x="5582" y="3776"/>
                  </a:lnTo>
                  <a:lnTo>
                    <a:pt x="4811" y="3776"/>
                  </a:lnTo>
                  <a:cubicBezTo>
                    <a:pt x="4929" y="6464"/>
                    <a:pt x="2738" y="8652"/>
                    <a:pt x="205" y="8652"/>
                  </a:cubicBezTo>
                  <a:cubicBezTo>
                    <a:pt x="137" y="8652"/>
                    <a:pt x="69" y="8650"/>
                    <a:pt x="0" y="8647"/>
                  </a:cubicBezTo>
                  <a:lnTo>
                    <a:pt x="0" y="15954"/>
                  </a:lnTo>
                  <a:cubicBezTo>
                    <a:pt x="69" y="15951"/>
                    <a:pt x="138" y="15949"/>
                    <a:pt x="207" y="15949"/>
                  </a:cubicBezTo>
                  <a:cubicBezTo>
                    <a:pt x="2721" y="15949"/>
                    <a:pt x="4929" y="18098"/>
                    <a:pt x="4811" y="20805"/>
                  </a:cubicBezTo>
                  <a:lnTo>
                    <a:pt x="16827" y="20805"/>
                  </a:lnTo>
                  <a:cubicBezTo>
                    <a:pt x="16708" y="18118"/>
                    <a:pt x="18879" y="15949"/>
                    <a:pt x="21430" y="15949"/>
                  </a:cubicBezTo>
                  <a:cubicBezTo>
                    <a:pt x="21499" y="15949"/>
                    <a:pt x="21568" y="15951"/>
                    <a:pt x="21637" y="15954"/>
                  </a:cubicBezTo>
                  <a:lnTo>
                    <a:pt x="21637" y="8647"/>
                  </a:lnTo>
                  <a:cubicBezTo>
                    <a:pt x="21568" y="8650"/>
                    <a:pt x="21499" y="8652"/>
                    <a:pt x="21431" y="8652"/>
                  </a:cubicBezTo>
                  <a:cubicBezTo>
                    <a:pt x="18917" y="8652"/>
                    <a:pt x="16708" y="6502"/>
                    <a:pt x="16827" y="3776"/>
                  </a:cubicBezTo>
                  <a:lnTo>
                    <a:pt x="16035" y="3776"/>
                  </a:lnTo>
                  <a:lnTo>
                    <a:pt x="16035" y="2801"/>
                  </a:lnTo>
                  <a:cubicBezTo>
                    <a:pt x="16035" y="1259"/>
                    <a:pt x="14797" y="0"/>
                    <a:pt x="1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2290012" y="3325586"/>
              <a:ext cx="74191" cy="72311"/>
            </a:xfrm>
            <a:custGeom>
              <a:avLst/>
              <a:gdLst/>
              <a:ahLst/>
              <a:cxnLst/>
              <a:rect l="l" t="t" r="r" b="b"/>
              <a:pathLst>
                <a:path w="3671" h="3578" extrusionOk="0">
                  <a:moveTo>
                    <a:pt x="3497" y="1"/>
                  </a:moveTo>
                  <a:cubicBezTo>
                    <a:pt x="1529" y="1"/>
                    <a:pt x="1" y="1664"/>
                    <a:pt x="139" y="3577"/>
                  </a:cubicBezTo>
                  <a:lnTo>
                    <a:pt x="3041" y="3577"/>
                  </a:lnTo>
                  <a:cubicBezTo>
                    <a:pt x="3386" y="3577"/>
                    <a:pt x="3670" y="3293"/>
                    <a:pt x="3670" y="2948"/>
                  </a:cubicBezTo>
                  <a:lnTo>
                    <a:pt x="3670" y="5"/>
                  </a:lnTo>
                  <a:cubicBezTo>
                    <a:pt x="3612" y="2"/>
                    <a:pt x="3554" y="1"/>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2290012" y="3053701"/>
              <a:ext cx="74191" cy="72716"/>
            </a:xfrm>
            <a:custGeom>
              <a:avLst/>
              <a:gdLst/>
              <a:ahLst/>
              <a:cxnLst/>
              <a:rect l="l" t="t" r="r" b="b"/>
              <a:pathLst>
                <a:path w="3671" h="3598" extrusionOk="0">
                  <a:moveTo>
                    <a:pt x="139" y="1"/>
                  </a:moveTo>
                  <a:cubicBezTo>
                    <a:pt x="1" y="1933"/>
                    <a:pt x="1529" y="3598"/>
                    <a:pt x="3497" y="3598"/>
                  </a:cubicBezTo>
                  <a:cubicBezTo>
                    <a:pt x="3554" y="3598"/>
                    <a:pt x="3612" y="3596"/>
                    <a:pt x="3670" y="3593"/>
                  </a:cubicBezTo>
                  <a:lnTo>
                    <a:pt x="3670" y="650"/>
                  </a:lnTo>
                  <a:cubicBezTo>
                    <a:pt x="3670" y="285"/>
                    <a:pt x="3386" y="1"/>
                    <a:pt x="3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2131990" y="3212450"/>
              <a:ext cx="27102" cy="27102"/>
            </a:xfrm>
            <a:custGeom>
              <a:avLst/>
              <a:gdLst/>
              <a:ahLst/>
              <a:cxnLst/>
              <a:rect l="l" t="t" r="r" b="b"/>
              <a:pathLst>
                <a:path w="1341" h="1341" extrusionOk="0">
                  <a:moveTo>
                    <a:pt x="671" y="1"/>
                  </a:moveTo>
                  <a:cubicBezTo>
                    <a:pt x="305" y="1"/>
                    <a:pt x="1" y="305"/>
                    <a:pt x="1" y="671"/>
                  </a:cubicBezTo>
                  <a:cubicBezTo>
                    <a:pt x="1" y="1036"/>
                    <a:pt x="305" y="1340"/>
                    <a:pt x="671" y="1340"/>
                  </a:cubicBezTo>
                  <a:cubicBezTo>
                    <a:pt x="1036" y="1340"/>
                    <a:pt x="1341" y="1036"/>
                    <a:pt x="1341" y="671"/>
                  </a:cubicBezTo>
                  <a:cubicBezTo>
                    <a:pt x="1341" y="305"/>
                    <a:pt x="1036"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9"/>
          <p:cNvGrpSpPr/>
          <p:nvPr/>
        </p:nvGrpSpPr>
        <p:grpSpPr>
          <a:xfrm>
            <a:off x="7442775" y="2648115"/>
            <a:ext cx="438354" cy="392306"/>
            <a:chOff x="1926899" y="4189988"/>
            <a:chExt cx="437304" cy="391367"/>
          </a:xfrm>
        </p:grpSpPr>
        <p:sp>
          <p:nvSpPr>
            <p:cNvPr id="2445" name="Google Shape;2445;p69"/>
            <p:cNvSpPr/>
            <p:nvPr/>
          </p:nvSpPr>
          <p:spPr>
            <a:xfrm>
              <a:off x="2116004" y="4342189"/>
              <a:ext cx="68936" cy="42259"/>
            </a:xfrm>
            <a:custGeom>
              <a:avLst/>
              <a:gdLst/>
              <a:ahLst/>
              <a:cxnLst/>
              <a:rect l="l" t="t" r="r" b="b"/>
              <a:pathLst>
                <a:path w="3411" h="2091" extrusionOk="0">
                  <a:moveTo>
                    <a:pt x="1705" y="0"/>
                  </a:moveTo>
                  <a:cubicBezTo>
                    <a:pt x="772" y="0"/>
                    <a:pt x="0" y="772"/>
                    <a:pt x="0" y="1705"/>
                  </a:cubicBezTo>
                  <a:lnTo>
                    <a:pt x="0" y="2091"/>
                  </a:lnTo>
                  <a:lnTo>
                    <a:pt x="3410" y="2091"/>
                  </a:lnTo>
                  <a:lnTo>
                    <a:pt x="3410" y="1705"/>
                  </a:lnTo>
                  <a:cubicBezTo>
                    <a:pt x="3410" y="772"/>
                    <a:pt x="2659" y="0"/>
                    <a:pt x="1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2041348" y="4290917"/>
              <a:ext cx="218248" cy="290438"/>
            </a:xfrm>
            <a:custGeom>
              <a:avLst/>
              <a:gdLst/>
              <a:ahLst/>
              <a:cxnLst/>
              <a:rect l="l" t="t" r="r" b="b"/>
              <a:pathLst>
                <a:path w="10799" h="14371" extrusionOk="0">
                  <a:moveTo>
                    <a:pt x="5399" y="1259"/>
                  </a:moveTo>
                  <a:cubicBezTo>
                    <a:pt x="7043" y="1259"/>
                    <a:pt x="8383" y="2598"/>
                    <a:pt x="8383" y="4242"/>
                  </a:cubicBezTo>
                  <a:lnTo>
                    <a:pt x="8383" y="5907"/>
                  </a:lnTo>
                  <a:lnTo>
                    <a:pt x="2416" y="5907"/>
                  </a:lnTo>
                  <a:lnTo>
                    <a:pt x="2416" y="4242"/>
                  </a:lnTo>
                  <a:cubicBezTo>
                    <a:pt x="2416" y="2598"/>
                    <a:pt x="3755" y="1259"/>
                    <a:pt x="5399" y="1259"/>
                  </a:cubicBezTo>
                  <a:close/>
                  <a:moveTo>
                    <a:pt x="2862" y="9499"/>
                  </a:moveTo>
                  <a:cubicBezTo>
                    <a:pt x="3207" y="9499"/>
                    <a:pt x="3491" y="9784"/>
                    <a:pt x="3491" y="10129"/>
                  </a:cubicBezTo>
                  <a:cubicBezTo>
                    <a:pt x="3491" y="10474"/>
                    <a:pt x="3207" y="10758"/>
                    <a:pt x="2862" y="10758"/>
                  </a:cubicBezTo>
                  <a:cubicBezTo>
                    <a:pt x="2517" y="10758"/>
                    <a:pt x="2233" y="10474"/>
                    <a:pt x="2233" y="10129"/>
                  </a:cubicBezTo>
                  <a:cubicBezTo>
                    <a:pt x="2233" y="9784"/>
                    <a:pt x="2517" y="9499"/>
                    <a:pt x="2862" y="9499"/>
                  </a:cubicBezTo>
                  <a:close/>
                  <a:moveTo>
                    <a:pt x="5399" y="9499"/>
                  </a:moveTo>
                  <a:cubicBezTo>
                    <a:pt x="5744" y="9499"/>
                    <a:pt x="6029" y="9784"/>
                    <a:pt x="6029" y="10129"/>
                  </a:cubicBezTo>
                  <a:cubicBezTo>
                    <a:pt x="6029" y="10474"/>
                    <a:pt x="5744" y="10758"/>
                    <a:pt x="5399" y="10758"/>
                  </a:cubicBezTo>
                  <a:cubicBezTo>
                    <a:pt x="5054" y="10758"/>
                    <a:pt x="4770" y="10474"/>
                    <a:pt x="4770" y="10129"/>
                  </a:cubicBezTo>
                  <a:cubicBezTo>
                    <a:pt x="4770" y="9784"/>
                    <a:pt x="5054" y="9499"/>
                    <a:pt x="5399" y="9499"/>
                  </a:cubicBezTo>
                  <a:close/>
                  <a:moveTo>
                    <a:pt x="7937" y="9499"/>
                  </a:moveTo>
                  <a:cubicBezTo>
                    <a:pt x="8282" y="9499"/>
                    <a:pt x="8566" y="9784"/>
                    <a:pt x="8566" y="10129"/>
                  </a:cubicBezTo>
                  <a:cubicBezTo>
                    <a:pt x="8566" y="10474"/>
                    <a:pt x="8282" y="10758"/>
                    <a:pt x="7937" y="10758"/>
                  </a:cubicBezTo>
                  <a:cubicBezTo>
                    <a:pt x="7591" y="10758"/>
                    <a:pt x="7307" y="10474"/>
                    <a:pt x="7307" y="10129"/>
                  </a:cubicBezTo>
                  <a:cubicBezTo>
                    <a:pt x="7307" y="9784"/>
                    <a:pt x="7591" y="9499"/>
                    <a:pt x="7937" y="9499"/>
                  </a:cubicBezTo>
                  <a:close/>
                  <a:moveTo>
                    <a:pt x="5399" y="0"/>
                  </a:moveTo>
                  <a:cubicBezTo>
                    <a:pt x="3065" y="0"/>
                    <a:pt x="1157" y="1908"/>
                    <a:pt x="1157" y="4242"/>
                  </a:cubicBezTo>
                  <a:lnTo>
                    <a:pt x="1157" y="5907"/>
                  </a:lnTo>
                  <a:lnTo>
                    <a:pt x="629" y="5907"/>
                  </a:lnTo>
                  <a:cubicBezTo>
                    <a:pt x="284" y="5907"/>
                    <a:pt x="0" y="6171"/>
                    <a:pt x="0" y="6536"/>
                  </a:cubicBezTo>
                  <a:lnTo>
                    <a:pt x="0" y="13742"/>
                  </a:lnTo>
                  <a:cubicBezTo>
                    <a:pt x="0" y="14087"/>
                    <a:pt x="284" y="14371"/>
                    <a:pt x="629" y="14371"/>
                  </a:cubicBezTo>
                  <a:lnTo>
                    <a:pt x="10169" y="14371"/>
                  </a:lnTo>
                  <a:cubicBezTo>
                    <a:pt x="10514" y="14371"/>
                    <a:pt x="10798" y="14087"/>
                    <a:pt x="10798" y="13742"/>
                  </a:cubicBezTo>
                  <a:lnTo>
                    <a:pt x="10798" y="6536"/>
                  </a:lnTo>
                  <a:cubicBezTo>
                    <a:pt x="10798" y="6171"/>
                    <a:pt x="10514" y="5907"/>
                    <a:pt x="10169" y="5907"/>
                  </a:cubicBezTo>
                  <a:lnTo>
                    <a:pt x="9642" y="5907"/>
                  </a:lnTo>
                  <a:lnTo>
                    <a:pt x="9642" y="4242"/>
                  </a:lnTo>
                  <a:cubicBezTo>
                    <a:pt x="9642" y="1908"/>
                    <a:pt x="7734" y="0"/>
                    <a:pt x="5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1926899" y="4189988"/>
              <a:ext cx="437304" cy="253959"/>
            </a:xfrm>
            <a:custGeom>
              <a:avLst/>
              <a:gdLst/>
              <a:ahLst/>
              <a:cxnLst/>
              <a:rect l="l" t="t" r="r" b="b"/>
              <a:pathLst>
                <a:path w="21638" h="12566" extrusionOk="0">
                  <a:moveTo>
                    <a:pt x="10819" y="1"/>
                  </a:moveTo>
                  <a:cubicBezTo>
                    <a:pt x="10230" y="1"/>
                    <a:pt x="9682" y="102"/>
                    <a:pt x="9175" y="305"/>
                  </a:cubicBezTo>
                  <a:cubicBezTo>
                    <a:pt x="8058" y="752"/>
                    <a:pt x="7165" y="1604"/>
                    <a:pt x="6698" y="2700"/>
                  </a:cubicBezTo>
                  <a:cubicBezTo>
                    <a:pt x="6292" y="2518"/>
                    <a:pt x="5866" y="2396"/>
                    <a:pt x="5399" y="2396"/>
                  </a:cubicBezTo>
                  <a:cubicBezTo>
                    <a:pt x="4648" y="2396"/>
                    <a:pt x="3958" y="2680"/>
                    <a:pt x="3430" y="3127"/>
                  </a:cubicBezTo>
                  <a:cubicBezTo>
                    <a:pt x="3146" y="3391"/>
                    <a:pt x="2882" y="3695"/>
                    <a:pt x="2700" y="4040"/>
                  </a:cubicBezTo>
                  <a:cubicBezTo>
                    <a:pt x="2476" y="4507"/>
                    <a:pt x="2355" y="5055"/>
                    <a:pt x="2395" y="5623"/>
                  </a:cubicBezTo>
                  <a:cubicBezTo>
                    <a:pt x="1116" y="6070"/>
                    <a:pt x="162" y="7207"/>
                    <a:pt x="20" y="8587"/>
                  </a:cubicBezTo>
                  <a:cubicBezTo>
                    <a:pt x="0" y="8729"/>
                    <a:pt x="0" y="8851"/>
                    <a:pt x="0" y="8993"/>
                  </a:cubicBezTo>
                  <a:cubicBezTo>
                    <a:pt x="0" y="10962"/>
                    <a:pt x="1583" y="12565"/>
                    <a:pt x="3552" y="12565"/>
                  </a:cubicBezTo>
                  <a:lnTo>
                    <a:pt x="4384" y="12565"/>
                  </a:lnTo>
                  <a:lnTo>
                    <a:pt x="4384" y="11530"/>
                  </a:lnTo>
                  <a:cubicBezTo>
                    <a:pt x="4384" y="10738"/>
                    <a:pt x="4872" y="10068"/>
                    <a:pt x="5541" y="9764"/>
                  </a:cubicBezTo>
                  <a:lnTo>
                    <a:pt x="5541" y="9236"/>
                  </a:lnTo>
                  <a:cubicBezTo>
                    <a:pt x="5541" y="6192"/>
                    <a:pt x="8018" y="3715"/>
                    <a:pt x="11062" y="3715"/>
                  </a:cubicBezTo>
                  <a:cubicBezTo>
                    <a:pt x="14107" y="3715"/>
                    <a:pt x="16583" y="6192"/>
                    <a:pt x="16583" y="9236"/>
                  </a:cubicBezTo>
                  <a:lnTo>
                    <a:pt x="16583" y="9764"/>
                  </a:lnTo>
                  <a:cubicBezTo>
                    <a:pt x="17253" y="10068"/>
                    <a:pt x="17740" y="10738"/>
                    <a:pt x="17740" y="11530"/>
                  </a:cubicBezTo>
                  <a:lnTo>
                    <a:pt x="17740" y="12565"/>
                  </a:lnTo>
                  <a:lnTo>
                    <a:pt x="18065" y="12565"/>
                  </a:lnTo>
                  <a:cubicBezTo>
                    <a:pt x="20034" y="12565"/>
                    <a:pt x="21637" y="10962"/>
                    <a:pt x="21637" y="8993"/>
                  </a:cubicBezTo>
                  <a:cubicBezTo>
                    <a:pt x="21637" y="8851"/>
                    <a:pt x="21637" y="8729"/>
                    <a:pt x="21617" y="8587"/>
                  </a:cubicBezTo>
                  <a:cubicBezTo>
                    <a:pt x="21475" y="7207"/>
                    <a:pt x="20521" y="6070"/>
                    <a:pt x="19242" y="5623"/>
                  </a:cubicBezTo>
                  <a:cubicBezTo>
                    <a:pt x="19283" y="5055"/>
                    <a:pt x="19161" y="4507"/>
                    <a:pt x="18917" y="4040"/>
                  </a:cubicBezTo>
                  <a:cubicBezTo>
                    <a:pt x="18430" y="3066"/>
                    <a:pt x="17415" y="2396"/>
                    <a:pt x="16238" y="2396"/>
                  </a:cubicBezTo>
                  <a:cubicBezTo>
                    <a:pt x="15995" y="2396"/>
                    <a:pt x="15751" y="2437"/>
                    <a:pt x="15507" y="2497"/>
                  </a:cubicBezTo>
                  <a:cubicBezTo>
                    <a:pt x="15305" y="2538"/>
                    <a:pt x="15122" y="2619"/>
                    <a:pt x="14939" y="2700"/>
                  </a:cubicBezTo>
                  <a:cubicBezTo>
                    <a:pt x="14797" y="2355"/>
                    <a:pt x="14614" y="2051"/>
                    <a:pt x="14391" y="1767"/>
                  </a:cubicBezTo>
                  <a:cubicBezTo>
                    <a:pt x="13559" y="691"/>
                    <a:pt x="12280"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9"/>
          <p:cNvGrpSpPr/>
          <p:nvPr/>
        </p:nvGrpSpPr>
        <p:grpSpPr>
          <a:xfrm>
            <a:off x="3312004" y="1547661"/>
            <a:ext cx="438759" cy="266886"/>
            <a:chOff x="2530733" y="1257780"/>
            <a:chExt cx="437708" cy="266247"/>
          </a:xfrm>
        </p:grpSpPr>
        <p:sp>
          <p:nvSpPr>
            <p:cNvPr id="2449" name="Google Shape;2449;p69"/>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69"/>
          <p:cNvGrpSpPr/>
          <p:nvPr/>
        </p:nvGrpSpPr>
        <p:grpSpPr>
          <a:xfrm>
            <a:off x="3312004" y="2662425"/>
            <a:ext cx="438759" cy="438779"/>
            <a:chOff x="2530733" y="2369875"/>
            <a:chExt cx="437708" cy="437728"/>
          </a:xfrm>
        </p:grpSpPr>
        <p:sp>
          <p:nvSpPr>
            <p:cNvPr id="2452" name="Google Shape;2452;p69"/>
            <p:cNvSpPr/>
            <p:nvPr/>
          </p:nvSpPr>
          <p:spPr>
            <a:xfrm>
              <a:off x="2736653" y="2575795"/>
              <a:ext cx="25465" cy="25869"/>
            </a:xfrm>
            <a:custGeom>
              <a:avLst/>
              <a:gdLst/>
              <a:ahLst/>
              <a:cxnLst/>
              <a:rect l="l" t="t" r="r" b="b"/>
              <a:pathLst>
                <a:path w="1260" h="1280" extrusionOk="0">
                  <a:moveTo>
                    <a:pt x="630" y="1"/>
                  </a:moveTo>
                  <a:cubicBezTo>
                    <a:pt x="285" y="1"/>
                    <a:pt x="1" y="285"/>
                    <a:pt x="1" y="650"/>
                  </a:cubicBezTo>
                  <a:cubicBezTo>
                    <a:pt x="1" y="995"/>
                    <a:pt x="285" y="1280"/>
                    <a:pt x="630" y="1280"/>
                  </a:cubicBezTo>
                  <a:cubicBezTo>
                    <a:pt x="975" y="1280"/>
                    <a:pt x="1259" y="995"/>
                    <a:pt x="1259" y="65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2654621" y="2493763"/>
              <a:ext cx="189529" cy="189954"/>
            </a:xfrm>
            <a:custGeom>
              <a:avLst/>
              <a:gdLst/>
              <a:ahLst/>
              <a:cxnLst/>
              <a:rect l="l" t="t" r="r" b="b"/>
              <a:pathLst>
                <a:path w="9378" h="9399" extrusionOk="0">
                  <a:moveTo>
                    <a:pt x="4689" y="2801"/>
                  </a:moveTo>
                  <a:cubicBezTo>
                    <a:pt x="5744" y="2801"/>
                    <a:pt x="6597" y="3654"/>
                    <a:pt x="6597" y="4709"/>
                  </a:cubicBezTo>
                  <a:cubicBezTo>
                    <a:pt x="6597" y="5745"/>
                    <a:pt x="5744" y="6597"/>
                    <a:pt x="4689" y="6597"/>
                  </a:cubicBezTo>
                  <a:cubicBezTo>
                    <a:pt x="3633" y="6597"/>
                    <a:pt x="2781" y="5745"/>
                    <a:pt x="2781" y="4709"/>
                  </a:cubicBezTo>
                  <a:cubicBezTo>
                    <a:pt x="2781" y="3654"/>
                    <a:pt x="3633" y="2801"/>
                    <a:pt x="4689" y="2801"/>
                  </a:cubicBezTo>
                  <a:close/>
                  <a:moveTo>
                    <a:pt x="4263" y="0"/>
                  </a:moveTo>
                  <a:lnTo>
                    <a:pt x="4121" y="1218"/>
                  </a:lnTo>
                  <a:cubicBezTo>
                    <a:pt x="4100" y="1462"/>
                    <a:pt x="3938" y="1665"/>
                    <a:pt x="3694" y="1746"/>
                  </a:cubicBezTo>
                  <a:cubicBezTo>
                    <a:pt x="3572" y="1807"/>
                    <a:pt x="3430" y="1847"/>
                    <a:pt x="3309" y="1929"/>
                  </a:cubicBezTo>
                  <a:cubicBezTo>
                    <a:pt x="3219" y="1970"/>
                    <a:pt x="3122" y="1991"/>
                    <a:pt x="3025" y="1991"/>
                  </a:cubicBezTo>
                  <a:cubicBezTo>
                    <a:pt x="2882" y="1991"/>
                    <a:pt x="2740" y="1944"/>
                    <a:pt x="2618" y="1847"/>
                  </a:cubicBezTo>
                  <a:lnTo>
                    <a:pt x="1664" y="1096"/>
                  </a:lnTo>
                  <a:lnTo>
                    <a:pt x="1056" y="1685"/>
                  </a:lnTo>
                  <a:lnTo>
                    <a:pt x="1827" y="2639"/>
                  </a:lnTo>
                  <a:cubicBezTo>
                    <a:pt x="1989" y="2842"/>
                    <a:pt x="2010" y="3106"/>
                    <a:pt x="1908" y="3329"/>
                  </a:cubicBezTo>
                  <a:cubicBezTo>
                    <a:pt x="1847" y="3451"/>
                    <a:pt x="1786" y="3573"/>
                    <a:pt x="1746" y="3715"/>
                  </a:cubicBezTo>
                  <a:cubicBezTo>
                    <a:pt x="1664" y="3938"/>
                    <a:pt x="1462" y="4121"/>
                    <a:pt x="1218" y="4141"/>
                  </a:cubicBezTo>
                  <a:lnTo>
                    <a:pt x="0" y="4283"/>
                  </a:lnTo>
                  <a:lnTo>
                    <a:pt x="0" y="5136"/>
                  </a:lnTo>
                  <a:lnTo>
                    <a:pt x="1218" y="5257"/>
                  </a:lnTo>
                  <a:cubicBezTo>
                    <a:pt x="1462" y="5298"/>
                    <a:pt x="1664" y="5460"/>
                    <a:pt x="1746" y="5704"/>
                  </a:cubicBezTo>
                  <a:cubicBezTo>
                    <a:pt x="1786" y="5826"/>
                    <a:pt x="1847" y="5968"/>
                    <a:pt x="1908" y="6090"/>
                  </a:cubicBezTo>
                  <a:cubicBezTo>
                    <a:pt x="2010" y="6313"/>
                    <a:pt x="1989" y="6577"/>
                    <a:pt x="1847" y="6780"/>
                  </a:cubicBezTo>
                  <a:lnTo>
                    <a:pt x="1076" y="7734"/>
                  </a:lnTo>
                  <a:lnTo>
                    <a:pt x="1685" y="8322"/>
                  </a:lnTo>
                  <a:lnTo>
                    <a:pt x="2639" y="7571"/>
                  </a:lnTo>
                  <a:cubicBezTo>
                    <a:pt x="2748" y="7474"/>
                    <a:pt x="2886" y="7428"/>
                    <a:pt x="3027" y="7428"/>
                  </a:cubicBezTo>
                  <a:cubicBezTo>
                    <a:pt x="3122" y="7428"/>
                    <a:pt x="3219" y="7449"/>
                    <a:pt x="3309" y="7490"/>
                  </a:cubicBezTo>
                  <a:cubicBezTo>
                    <a:pt x="3430" y="7551"/>
                    <a:pt x="3572" y="7612"/>
                    <a:pt x="3694" y="7653"/>
                  </a:cubicBezTo>
                  <a:cubicBezTo>
                    <a:pt x="3938" y="7734"/>
                    <a:pt x="4100" y="7937"/>
                    <a:pt x="4121" y="8180"/>
                  </a:cubicBezTo>
                  <a:lnTo>
                    <a:pt x="4263" y="9398"/>
                  </a:lnTo>
                  <a:lnTo>
                    <a:pt x="5115" y="9398"/>
                  </a:lnTo>
                  <a:lnTo>
                    <a:pt x="5257" y="8180"/>
                  </a:lnTo>
                  <a:cubicBezTo>
                    <a:pt x="5277" y="7937"/>
                    <a:pt x="5460" y="7734"/>
                    <a:pt x="5683" y="7653"/>
                  </a:cubicBezTo>
                  <a:cubicBezTo>
                    <a:pt x="5826" y="7612"/>
                    <a:pt x="5947" y="7551"/>
                    <a:pt x="6089" y="7490"/>
                  </a:cubicBezTo>
                  <a:cubicBezTo>
                    <a:pt x="6180" y="7441"/>
                    <a:pt x="6277" y="7418"/>
                    <a:pt x="6373" y="7418"/>
                  </a:cubicBezTo>
                  <a:cubicBezTo>
                    <a:pt x="6513" y="7418"/>
                    <a:pt x="6651" y="7467"/>
                    <a:pt x="6759" y="7551"/>
                  </a:cubicBezTo>
                  <a:lnTo>
                    <a:pt x="7713" y="8322"/>
                  </a:lnTo>
                  <a:lnTo>
                    <a:pt x="8322" y="7713"/>
                  </a:lnTo>
                  <a:lnTo>
                    <a:pt x="7551" y="6759"/>
                  </a:lnTo>
                  <a:cubicBezTo>
                    <a:pt x="7409" y="6556"/>
                    <a:pt x="7368" y="6293"/>
                    <a:pt x="7490" y="6090"/>
                  </a:cubicBezTo>
                  <a:cubicBezTo>
                    <a:pt x="7551" y="5948"/>
                    <a:pt x="7591" y="5826"/>
                    <a:pt x="7632" y="5704"/>
                  </a:cubicBezTo>
                  <a:cubicBezTo>
                    <a:pt x="7713" y="5460"/>
                    <a:pt x="7936" y="5298"/>
                    <a:pt x="8180" y="5257"/>
                  </a:cubicBezTo>
                  <a:lnTo>
                    <a:pt x="9378" y="5136"/>
                  </a:lnTo>
                  <a:lnTo>
                    <a:pt x="9378" y="4283"/>
                  </a:lnTo>
                  <a:lnTo>
                    <a:pt x="8180" y="4141"/>
                  </a:lnTo>
                  <a:cubicBezTo>
                    <a:pt x="7936" y="4121"/>
                    <a:pt x="7713" y="3938"/>
                    <a:pt x="7632" y="3715"/>
                  </a:cubicBezTo>
                  <a:cubicBezTo>
                    <a:pt x="7591" y="3573"/>
                    <a:pt x="7531" y="3451"/>
                    <a:pt x="7470" y="3309"/>
                  </a:cubicBezTo>
                  <a:cubicBezTo>
                    <a:pt x="7368" y="3086"/>
                    <a:pt x="7388" y="2822"/>
                    <a:pt x="7551" y="2639"/>
                  </a:cubicBezTo>
                  <a:lnTo>
                    <a:pt x="8302" y="1685"/>
                  </a:lnTo>
                  <a:lnTo>
                    <a:pt x="7693" y="1076"/>
                  </a:lnTo>
                  <a:lnTo>
                    <a:pt x="6739" y="1847"/>
                  </a:lnTo>
                  <a:cubicBezTo>
                    <a:pt x="6630" y="1932"/>
                    <a:pt x="6493" y="1980"/>
                    <a:pt x="6353" y="1980"/>
                  </a:cubicBezTo>
                  <a:cubicBezTo>
                    <a:pt x="6257" y="1980"/>
                    <a:pt x="6160" y="1958"/>
                    <a:pt x="6069" y="1908"/>
                  </a:cubicBezTo>
                  <a:cubicBezTo>
                    <a:pt x="5947" y="1847"/>
                    <a:pt x="5805" y="1807"/>
                    <a:pt x="5683" y="1746"/>
                  </a:cubicBezTo>
                  <a:cubicBezTo>
                    <a:pt x="5460" y="1665"/>
                    <a:pt x="5277" y="1462"/>
                    <a:pt x="5257" y="1218"/>
                  </a:cubicBezTo>
                  <a:lnTo>
                    <a:pt x="5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2530733" y="2369875"/>
              <a:ext cx="437708" cy="437728"/>
            </a:xfrm>
            <a:custGeom>
              <a:avLst/>
              <a:gdLst/>
              <a:ahLst/>
              <a:cxnLst/>
              <a:rect l="l" t="t" r="r" b="b"/>
              <a:pathLst>
                <a:path w="21658" h="21659" extrusionOk="0">
                  <a:moveTo>
                    <a:pt x="11813" y="4872"/>
                  </a:moveTo>
                  <a:cubicBezTo>
                    <a:pt x="12138" y="4872"/>
                    <a:pt x="12422" y="5115"/>
                    <a:pt x="12443" y="5440"/>
                  </a:cubicBezTo>
                  <a:lnTo>
                    <a:pt x="12585" y="6577"/>
                  </a:lnTo>
                  <a:lnTo>
                    <a:pt x="13478" y="5866"/>
                  </a:lnTo>
                  <a:cubicBezTo>
                    <a:pt x="13591" y="5772"/>
                    <a:pt x="13730" y="5726"/>
                    <a:pt x="13872" y="5726"/>
                  </a:cubicBezTo>
                  <a:cubicBezTo>
                    <a:pt x="14034" y="5726"/>
                    <a:pt x="14200" y="5787"/>
                    <a:pt x="14330" y="5907"/>
                  </a:cubicBezTo>
                  <a:lnTo>
                    <a:pt x="15731" y="7308"/>
                  </a:lnTo>
                  <a:cubicBezTo>
                    <a:pt x="15974" y="7531"/>
                    <a:pt x="15995" y="7896"/>
                    <a:pt x="15792" y="8160"/>
                  </a:cubicBezTo>
                  <a:lnTo>
                    <a:pt x="15041" y="9074"/>
                  </a:lnTo>
                  <a:lnTo>
                    <a:pt x="16218" y="9195"/>
                  </a:lnTo>
                  <a:cubicBezTo>
                    <a:pt x="16543" y="9236"/>
                    <a:pt x="16786" y="9520"/>
                    <a:pt x="16786" y="9845"/>
                  </a:cubicBezTo>
                  <a:lnTo>
                    <a:pt x="16786" y="11834"/>
                  </a:lnTo>
                  <a:cubicBezTo>
                    <a:pt x="16786" y="12159"/>
                    <a:pt x="16543" y="12423"/>
                    <a:pt x="16218" y="12463"/>
                  </a:cubicBezTo>
                  <a:lnTo>
                    <a:pt x="15081" y="12585"/>
                  </a:lnTo>
                  <a:lnTo>
                    <a:pt x="15792" y="13478"/>
                  </a:lnTo>
                  <a:cubicBezTo>
                    <a:pt x="15995" y="13742"/>
                    <a:pt x="15974" y="14107"/>
                    <a:pt x="15751" y="14331"/>
                  </a:cubicBezTo>
                  <a:lnTo>
                    <a:pt x="14351" y="15751"/>
                  </a:lnTo>
                  <a:cubicBezTo>
                    <a:pt x="14220" y="15871"/>
                    <a:pt x="14061" y="15932"/>
                    <a:pt x="13900" y="15932"/>
                  </a:cubicBezTo>
                  <a:cubicBezTo>
                    <a:pt x="13761" y="15932"/>
                    <a:pt x="13621" y="15886"/>
                    <a:pt x="13498" y="15792"/>
                  </a:cubicBezTo>
                  <a:lnTo>
                    <a:pt x="12585" y="15061"/>
                  </a:lnTo>
                  <a:lnTo>
                    <a:pt x="12443" y="16239"/>
                  </a:lnTo>
                  <a:cubicBezTo>
                    <a:pt x="12422" y="16543"/>
                    <a:pt x="12138" y="16787"/>
                    <a:pt x="11813" y="16787"/>
                  </a:cubicBezTo>
                  <a:lnTo>
                    <a:pt x="9824" y="16787"/>
                  </a:lnTo>
                  <a:cubicBezTo>
                    <a:pt x="9499" y="16787"/>
                    <a:pt x="9236" y="16543"/>
                    <a:pt x="9195" y="16239"/>
                  </a:cubicBezTo>
                  <a:lnTo>
                    <a:pt x="9073" y="15082"/>
                  </a:lnTo>
                  <a:lnTo>
                    <a:pt x="8160" y="15812"/>
                  </a:lnTo>
                  <a:cubicBezTo>
                    <a:pt x="8049" y="15905"/>
                    <a:pt x="7913" y="15951"/>
                    <a:pt x="7777" y="15951"/>
                  </a:cubicBezTo>
                  <a:cubicBezTo>
                    <a:pt x="7613" y="15951"/>
                    <a:pt x="7449" y="15884"/>
                    <a:pt x="7328" y="15751"/>
                  </a:cubicBezTo>
                  <a:lnTo>
                    <a:pt x="5907" y="14351"/>
                  </a:lnTo>
                  <a:cubicBezTo>
                    <a:pt x="5684" y="14128"/>
                    <a:pt x="5663" y="13762"/>
                    <a:pt x="5866" y="13519"/>
                  </a:cubicBezTo>
                  <a:lnTo>
                    <a:pt x="6597" y="12585"/>
                  </a:lnTo>
                  <a:lnTo>
                    <a:pt x="5420" y="12463"/>
                  </a:lnTo>
                  <a:cubicBezTo>
                    <a:pt x="5095" y="12423"/>
                    <a:pt x="4851" y="12159"/>
                    <a:pt x="4851" y="11834"/>
                  </a:cubicBezTo>
                  <a:lnTo>
                    <a:pt x="4851" y="9845"/>
                  </a:lnTo>
                  <a:cubicBezTo>
                    <a:pt x="4851" y="9520"/>
                    <a:pt x="5095" y="9236"/>
                    <a:pt x="5420" y="9195"/>
                  </a:cubicBezTo>
                  <a:lnTo>
                    <a:pt x="6577" y="9074"/>
                  </a:lnTo>
                  <a:lnTo>
                    <a:pt x="5846" y="8180"/>
                  </a:lnTo>
                  <a:cubicBezTo>
                    <a:pt x="5643" y="7917"/>
                    <a:pt x="5663" y="7551"/>
                    <a:pt x="5887" y="7328"/>
                  </a:cubicBezTo>
                  <a:lnTo>
                    <a:pt x="7307" y="5927"/>
                  </a:lnTo>
                  <a:cubicBezTo>
                    <a:pt x="7429" y="5795"/>
                    <a:pt x="7593" y="5728"/>
                    <a:pt x="7757" y="5728"/>
                  </a:cubicBezTo>
                  <a:cubicBezTo>
                    <a:pt x="7893" y="5728"/>
                    <a:pt x="8029" y="5774"/>
                    <a:pt x="8140" y="5866"/>
                  </a:cubicBezTo>
                  <a:lnTo>
                    <a:pt x="9073" y="6597"/>
                  </a:lnTo>
                  <a:lnTo>
                    <a:pt x="9195" y="5440"/>
                  </a:lnTo>
                  <a:cubicBezTo>
                    <a:pt x="9236" y="5115"/>
                    <a:pt x="9499" y="4872"/>
                    <a:pt x="9824" y="4872"/>
                  </a:cubicBezTo>
                  <a:close/>
                  <a:moveTo>
                    <a:pt x="7429" y="0"/>
                  </a:moveTo>
                  <a:cubicBezTo>
                    <a:pt x="7084" y="0"/>
                    <a:pt x="6800" y="285"/>
                    <a:pt x="6800" y="650"/>
                  </a:cubicBezTo>
                  <a:lnTo>
                    <a:pt x="6800" y="2862"/>
                  </a:lnTo>
                  <a:lnTo>
                    <a:pt x="5176" y="2862"/>
                  </a:lnTo>
                  <a:cubicBezTo>
                    <a:pt x="5014" y="2862"/>
                    <a:pt x="4851" y="2923"/>
                    <a:pt x="4730" y="3045"/>
                  </a:cubicBezTo>
                  <a:lnTo>
                    <a:pt x="3025" y="4750"/>
                  </a:lnTo>
                  <a:cubicBezTo>
                    <a:pt x="2923" y="4872"/>
                    <a:pt x="2862" y="5014"/>
                    <a:pt x="2862" y="5176"/>
                  </a:cubicBezTo>
                  <a:lnTo>
                    <a:pt x="2862" y="6820"/>
                  </a:lnTo>
                  <a:lnTo>
                    <a:pt x="629" y="6820"/>
                  </a:lnTo>
                  <a:cubicBezTo>
                    <a:pt x="284" y="6820"/>
                    <a:pt x="0" y="7105"/>
                    <a:pt x="0" y="7450"/>
                  </a:cubicBezTo>
                  <a:cubicBezTo>
                    <a:pt x="0" y="7795"/>
                    <a:pt x="284" y="8079"/>
                    <a:pt x="629" y="8079"/>
                  </a:cubicBezTo>
                  <a:lnTo>
                    <a:pt x="2862" y="8079"/>
                  </a:lnTo>
                  <a:lnTo>
                    <a:pt x="2862" y="10190"/>
                  </a:lnTo>
                  <a:lnTo>
                    <a:pt x="629" y="10190"/>
                  </a:lnTo>
                  <a:cubicBezTo>
                    <a:pt x="284" y="10190"/>
                    <a:pt x="0" y="10474"/>
                    <a:pt x="0" y="10839"/>
                  </a:cubicBezTo>
                  <a:cubicBezTo>
                    <a:pt x="0" y="11184"/>
                    <a:pt x="284" y="11469"/>
                    <a:pt x="629" y="11469"/>
                  </a:cubicBezTo>
                  <a:lnTo>
                    <a:pt x="2862" y="11469"/>
                  </a:lnTo>
                  <a:lnTo>
                    <a:pt x="2862" y="13580"/>
                  </a:lnTo>
                  <a:lnTo>
                    <a:pt x="629" y="13580"/>
                  </a:lnTo>
                  <a:cubicBezTo>
                    <a:pt x="284" y="13580"/>
                    <a:pt x="0" y="13864"/>
                    <a:pt x="0" y="14209"/>
                  </a:cubicBezTo>
                  <a:cubicBezTo>
                    <a:pt x="0" y="14574"/>
                    <a:pt x="284" y="14858"/>
                    <a:pt x="629" y="14858"/>
                  </a:cubicBezTo>
                  <a:lnTo>
                    <a:pt x="2862" y="14858"/>
                  </a:lnTo>
                  <a:lnTo>
                    <a:pt x="2862" y="18187"/>
                  </a:lnTo>
                  <a:cubicBezTo>
                    <a:pt x="2862" y="18532"/>
                    <a:pt x="3126" y="18796"/>
                    <a:pt x="3471" y="18796"/>
                  </a:cubicBezTo>
                  <a:lnTo>
                    <a:pt x="6800" y="18796"/>
                  </a:lnTo>
                  <a:lnTo>
                    <a:pt x="6800" y="21029"/>
                  </a:lnTo>
                  <a:cubicBezTo>
                    <a:pt x="6800" y="21374"/>
                    <a:pt x="7084" y="21658"/>
                    <a:pt x="7429" y="21658"/>
                  </a:cubicBezTo>
                  <a:cubicBezTo>
                    <a:pt x="7794" y="21658"/>
                    <a:pt x="8079" y="21374"/>
                    <a:pt x="8079" y="21029"/>
                  </a:cubicBezTo>
                  <a:lnTo>
                    <a:pt x="8079" y="18796"/>
                  </a:lnTo>
                  <a:lnTo>
                    <a:pt x="10190" y="18796"/>
                  </a:lnTo>
                  <a:lnTo>
                    <a:pt x="10190" y="21029"/>
                  </a:lnTo>
                  <a:cubicBezTo>
                    <a:pt x="10190" y="21374"/>
                    <a:pt x="10474" y="21658"/>
                    <a:pt x="10819" y="21658"/>
                  </a:cubicBezTo>
                  <a:cubicBezTo>
                    <a:pt x="11164" y="21658"/>
                    <a:pt x="11448" y="21374"/>
                    <a:pt x="11448" y="21029"/>
                  </a:cubicBezTo>
                  <a:lnTo>
                    <a:pt x="11448" y="18796"/>
                  </a:lnTo>
                  <a:lnTo>
                    <a:pt x="13579" y="18796"/>
                  </a:lnTo>
                  <a:lnTo>
                    <a:pt x="13579" y="21029"/>
                  </a:lnTo>
                  <a:cubicBezTo>
                    <a:pt x="13579" y="21374"/>
                    <a:pt x="13863" y="21658"/>
                    <a:pt x="14209" y="21658"/>
                  </a:cubicBezTo>
                  <a:cubicBezTo>
                    <a:pt x="14554" y="21658"/>
                    <a:pt x="14838" y="21374"/>
                    <a:pt x="14838" y="21029"/>
                  </a:cubicBezTo>
                  <a:lnTo>
                    <a:pt x="14838" y="18796"/>
                  </a:lnTo>
                  <a:lnTo>
                    <a:pt x="18187" y="18796"/>
                  </a:lnTo>
                  <a:cubicBezTo>
                    <a:pt x="18512" y="18796"/>
                    <a:pt x="18796" y="18532"/>
                    <a:pt x="18796" y="18187"/>
                  </a:cubicBezTo>
                  <a:lnTo>
                    <a:pt x="18796" y="14858"/>
                  </a:lnTo>
                  <a:lnTo>
                    <a:pt x="21008" y="14858"/>
                  </a:lnTo>
                  <a:cubicBezTo>
                    <a:pt x="21374" y="14858"/>
                    <a:pt x="21658" y="14574"/>
                    <a:pt x="21658" y="14209"/>
                  </a:cubicBezTo>
                  <a:cubicBezTo>
                    <a:pt x="21658" y="13864"/>
                    <a:pt x="21374" y="13580"/>
                    <a:pt x="21008" y="13580"/>
                  </a:cubicBezTo>
                  <a:lnTo>
                    <a:pt x="18796" y="13580"/>
                  </a:lnTo>
                  <a:lnTo>
                    <a:pt x="18796" y="11469"/>
                  </a:lnTo>
                  <a:lnTo>
                    <a:pt x="21008" y="11469"/>
                  </a:lnTo>
                  <a:cubicBezTo>
                    <a:pt x="21374" y="11469"/>
                    <a:pt x="21658" y="11184"/>
                    <a:pt x="21658" y="10839"/>
                  </a:cubicBezTo>
                  <a:cubicBezTo>
                    <a:pt x="21658" y="10474"/>
                    <a:pt x="21374" y="10190"/>
                    <a:pt x="21008" y="10190"/>
                  </a:cubicBezTo>
                  <a:lnTo>
                    <a:pt x="18796" y="10190"/>
                  </a:lnTo>
                  <a:lnTo>
                    <a:pt x="18796" y="8079"/>
                  </a:lnTo>
                  <a:lnTo>
                    <a:pt x="21008" y="8079"/>
                  </a:lnTo>
                  <a:cubicBezTo>
                    <a:pt x="21374" y="8079"/>
                    <a:pt x="21658" y="7795"/>
                    <a:pt x="21658" y="7450"/>
                  </a:cubicBezTo>
                  <a:cubicBezTo>
                    <a:pt x="21658" y="7105"/>
                    <a:pt x="21374" y="6820"/>
                    <a:pt x="21008" y="6820"/>
                  </a:cubicBezTo>
                  <a:lnTo>
                    <a:pt x="18796" y="6820"/>
                  </a:lnTo>
                  <a:lnTo>
                    <a:pt x="18796" y="3471"/>
                  </a:lnTo>
                  <a:cubicBezTo>
                    <a:pt x="18796" y="3147"/>
                    <a:pt x="18512" y="2862"/>
                    <a:pt x="18187" y="2862"/>
                  </a:cubicBezTo>
                  <a:lnTo>
                    <a:pt x="14838" y="2862"/>
                  </a:lnTo>
                  <a:lnTo>
                    <a:pt x="14838" y="650"/>
                  </a:lnTo>
                  <a:cubicBezTo>
                    <a:pt x="14838" y="285"/>
                    <a:pt x="14554" y="0"/>
                    <a:pt x="14209" y="0"/>
                  </a:cubicBezTo>
                  <a:cubicBezTo>
                    <a:pt x="13863" y="0"/>
                    <a:pt x="13579" y="285"/>
                    <a:pt x="13579" y="650"/>
                  </a:cubicBezTo>
                  <a:lnTo>
                    <a:pt x="13579" y="2862"/>
                  </a:lnTo>
                  <a:lnTo>
                    <a:pt x="11448" y="2862"/>
                  </a:lnTo>
                  <a:lnTo>
                    <a:pt x="11448" y="650"/>
                  </a:lnTo>
                  <a:cubicBezTo>
                    <a:pt x="11448" y="285"/>
                    <a:pt x="11164" y="0"/>
                    <a:pt x="10819" y="0"/>
                  </a:cubicBezTo>
                  <a:cubicBezTo>
                    <a:pt x="10474" y="0"/>
                    <a:pt x="10190" y="285"/>
                    <a:pt x="10190" y="650"/>
                  </a:cubicBezTo>
                  <a:lnTo>
                    <a:pt x="10190" y="2862"/>
                  </a:lnTo>
                  <a:lnTo>
                    <a:pt x="8079" y="2862"/>
                  </a:lnTo>
                  <a:lnTo>
                    <a:pt x="8079" y="650"/>
                  </a:lnTo>
                  <a:cubicBezTo>
                    <a:pt x="8079" y="285"/>
                    <a:pt x="7794" y="0"/>
                    <a:pt x="7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69"/>
          <p:cNvSpPr/>
          <p:nvPr/>
        </p:nvSpPr>
        <p:spPr>
          <a:xfrm>
            <a:off x="3311965" y="3863055"/>
            <a:ext cx="438737" cy="438737"/>
          </a:xfrm>
          <a:custGeom>
            <a:avLst/>
            <a:gdLst/>
            <a:ahLst/>
            <a:cxnLst/>
            <a:rect l="l" t="t" r="r" b="b"/>
            <a:pathLst>
              <a:path w="21658" h="21658" extrusionOk="0">
                <a:moveTo>
                  <a:pt x="9560" y="2558"/>
                </a:moveTo>
                <a:cubicBezTo>
                  <a:pt x="9905" y="2558"/>
                  <a:pt x="10190" y="2842"/>
                  <a:pt x="10190" y="3187"/>
                </a:cubicBezTo>
                <a:cubicBezTo>
                  <a:pt x="10190" y="3532"/>
                  <a:pt x="9905" y="3816"/>
                  <a:pt x="9560" y="3816"/>
                </a:cubicBezTo>
                <a:cubicBezTo>
                  <a:pt x="9195" y="3816"/>
                  <a:pt x="8911" y="3532"/>
                  <a:pt x="8911" y="3187"/>
                </a:cubicBezTo>
                <a:cubicBezTo>
                  <a:pt x="8911" y="2842"/>
                  <a:pt x="9195" y="2558"/>
                  <a:pt x="9560" y="2558"/>
                </a:cubicBezTo>
                <a:close/>
                <a:moveTo>
                  <a:pt x="12098" y="2558"/>
                </a:moveTo>
                <a:cubicBezTo>
                  <a:pt x="12443" y="2558"/>
                  <a:pt x="12727" y="2842"/>
                  <a:pt x="12727" y="3187"/>
                </a:cubicBezTo>
                <a:cubicBezTo>
                  <a:pt x="12727" y="3532"/>
                  <a:pt x="12443" y="3816"/>
                  <a:pt x="12098" y="3816"/>
                </a:cubicBezTo>
                <a:cubicBezTo>
                  <a:pt x="11732" y="3816"/>
                  <a:pt x="11448" y="3532"/>
                  <a:pt x="11448" y="3187"/>
                </a:cubicBezTo>
                <a:cubicBezTo>
                  <a:pt x="11448" y="2842"/>
                  <a:pt x="11732" y="2558"/>
                  <a:pt x="12098" y="2558"/>
                </a:cubicBezTo>
                <a:close/>
                <a:moveTo>
                  <a:pt x="16543" y="11469"/>
                </a:moveTo>
                <a:lnTo>
                  <a:pt x="16543" y="13174"/>
                </a:lnTo>
                <a:lnTo>
                  <a:pt x="13356" y="13174"/>
                </a:lnTo>
                <a:cubicBezTo>
                  <a:pt x="13011" y="13174"/>
                  <a:pt x="12727" y="13458"/>
                  <a:pt x="12727" y="13803"/>
                </a:cubicBezTo>
                <a:lnTo>
                  <a:pt x="12727" y="15711"/>
                </a:lnTo>
                <a:lnTo>
                  <a:pt x="8931" y="15711"/>
                </a:lnTo>
                <a:lnTo>
                  <a:pt x="8931" y="13803"/>
                </a:lnTo>
                <a:cubicBezTo>
                  <a:pt x="8931" y="13458"/>
                  <a:pt x="8647" y="13174"/>
                  <a:pt x="8282" y="13174"/>
                </a:cubicBezTo>
                <a:lnTo>
                  <a:pt x="5095" y="13174"/>
                </a:lnTo>
                <a:lnTo>
                  <a:pt x="5095" y="11469"/>
                </a:lnTo>
                <a:close/>
                <a:moveTo>
                  <a:pt x="3187" y="15711"/>
                </a:moveTo>
                <a:cubicBezTo>
                  <a:pt x="3532" y="15711"/>
                  <a:pt x="3816" y="15995"/>
                  <a:pt x="3816" y="16340"/>
                </a:cubicBezTo>
                <a:cubicBezTo>
                  <a:pt x="3816" y="16705"/>
                  <a:pt x="3532" y="16990"/>
                  <a:pt x="3187" y="16990"/>
                </a:cubicBezTo>
                <a:cubicBezTo>
                  <a:pt x="2842" y="16990"/>
                  <a:pt x="2558" y="16705"/>
                  <a:pt x="2558" y="16340"/>
                </a:cubicBezTo>
                <a:cubicBezTo>
                  <a:pt x="2558" y="15995"/>
                  <a:pt x="2842" y="15711"/>
                  <a:pt x="3187" y="15711"/>
                </a:cubicBezTo>
                <a:close/>
                <a:moveTo>
                  <a:pt x="5724" y="15711"/>
                </a:moveTo>
                <a:cubicBezTo>
                  <a:pt x="6069" y="15711"/>
                  <a:pt x="6353" y="15995"/>
                  <a:pt x="6353" y="16340"/>
                </a:cubicBezTo>
                <a:cubicBezTo>
                  <a:pt x="6353" y="16705"/>
                  <a:pt x="6069" y="16990"/>
                  <a:pt x="5724" y="16990"/>
                </a:cubicBezTo>
                <a:cubicBezTo>
                  <a:pt x="5379" y="16990"/>
                  <a:pt x="5095" y="16705"/>
                  <a:pt x="5095" y="16340"/>
                </a:cubicBezTo>
                <a:cubicBezTo>
                  <a:pt x="5095" y="15995"/>
                  <a:pt x="5379" y="15711"/>
                  <a:pt x="5724" y="15711"/>
                </a:cubicBezTo>
                <a:close/>
                <a:moveTo>
                  <a:pt x="15914" y="15711"/>
                </a:moveTo>
                <a:cubicBezTo>
                  <a:pt x="16259" y="15711"/>
                  <a:pt x="16543" y="15995"/>
                  <a:pt x="16543" y="16340"/>
                </a:cubicBezTo>
                <a:cubicBezTo>
                  <a:pt x="16543" y="16705"/>
                  <a:pt x="16259" y="16990"/>
                  <a:pt x="15914" y="16990"/>
                </a:cubicBezTo>
                <a:cubicBezTo>
                  <a:pt x="15568" y="16990"/>
                  <a:pt x="15284" y="16705"/>
                  <a:pt x="15284" y="16340"/>
                </a:cubicBezTo>
                <a:cubicBezTo>
                  <a:pt x="15284" y="15995"/>
                  <a:pt x="15568" y="15711"/>
                  <a:pt x="15914" y="15711"/>
                </a:cubicBezTo>
                <a:close/>
                <a:moveTo>
                  <a:pt x="18451" y="15711"/>
                </a:moveTo>
                <a:cubicBezTo>
                  <a:pt x="18796" y="15711"/>
                  <a:pt x="19080" y="15995"/>
                  <a:pt x="19080" y="16340"/>
                </a:cubicBezTo>
                <a:cubicBezTo>
                  <a:pt x="19080" y="16705"/>
                  <a:pt x="18796" y="16990"/>
                  <a:pt x="18451" y="16990"/>
                </a:cubicBezTo>
                <a:cubicBezTo>
                  <a:pt x="18106" y="16990"/>
                  <a:pt x="17822" y="16705"/>
                  <a:pt x="17822" y="16340"/>
                </a:cubicBezTo>
                <a:cubicBezTo>
                  <a:pt x="17822" y="15995"/>
                  <a:pt x="18106" y="15711"/>
                  <a:pt x="18451" y="15711"/>
                </a:cubicBezTo>
                <a:close/>
                <a:moveTo>
                  <a:pt x="7003" y="0"/>
                </a:moveTo>
                <a:cubicBezTo>
                  <a:pt x="6638" y="0"/>
                  <a:pt x="6353" y="285"/>
                  <a:pt x="6353" y="650"/>
                </a:cubicBezTo>
                <a:lnTo>
                  <a:pt x="6353" y="5724"/>
                </a:lnTo>
                <a:cubicBezTo>
                  <a:pt x="6353" y="6069"/>
                  <a:pt x="6638" y="6354"/>
                  <a:pt x="7003" y="6354"/>
                </a:cubicBezTo>
                <a:lnTo>
                  <a:pt x="10190" y="6354"/>
                </a:lnTo>
                <a:lnTo>
                  <a:pt x="10190" y="7226"/>
                </a:lnTo>
                <a:lnTo>
                  <a:pt x="9297" y="7226"/>
                </a:lnTo>
                <a:cubicBezTo>
                  <a:pt x="8951" y="7226"/>
                  <a:pt x="8667" y="7511"/>
                  <a:pt x="8667" y="7856"/>
                </a:cubicBezTo>
                <a:cubicBezTo>
                  <a:pt x="8667" y="8221"/>
                  <a:pt x="8951" y="8505"/>
                  <a:pt x="9297" y="8505"/>
                </a:cubicBezTo>
                <a:lnTo>
                  <a:pt x="10190" y="8505"/>
                </a:lnTo>
                <a:lnTo>
                  <a:pt x="10190" y="10210"/>
                </a:lnTo>
                <a:lnTo>
                  <a:pt x="4466" y="10210"/>
                </a:lnTo>
                <a:cubicBezTo>
                  <a:pt x="4100" y="10210"/>
                  <a:pt x="3816" y="10494"/>
                  <a:pt x="3816" y="10839"/>
                </a:cubicBezTo>
                <a:lnTo>
                  <a:pt x="3816" y="13174"/>
                </a:lnTo>
                <a:lnTo>
                  <a:pt x="629" y="13174"/>
                </a:lnTo>
                <a:cubicBezTo>
                  <a:pt x="284" y="13174"/>
                  <a:pt x="0" y="13458"/>
                  <a:pt x="0" y="13803"/>
                </a:cubicBezTo>
                <a:lnTo>
                  <a:pt x="0" y="18877"/>
                </a:lnTo>
                <a:cubicBezTo>
                  <a:pt x="0" y="19243"/>
                  <a:pt x="284" y="19527"/>
                  <a:pt x="629" y="19527"/>
                </a:cubicBezTo>
                <a:lnTo>
                  <a:pt x="3816" y="19527"/>
                </a:lnTo>
                <a:lnTo>
                  <a:pt x="3816" y="20400"/>
                </a:lnTo>
                <a:lnTo>
                  <a:pt x="2923" y="20400"/>
                </a:lnTo>
                <a:cubicBezTo>
                  <a:pt x="2578" y="20400"/>
                  <a:pt x="2294" y="20684"/>
                  <a:pt x="2294" y="21029"/>
                </a:cubicBezTo>
                <a:cubicBezTo>
                  <a:pt x="2294" y="21374"/>
                  <a:pt x="2578" y="21658"/>
                  <a:pt x="2923" y="21658"/>
                </a:cubicBezTo>
                <a:lnTo>
                  <a:pt x="5988" y="21658"/>
                </a:lnTo>
                <a:cubicBezTo>
                  <a:pt x="6333" y="21658"/>
                  <a:pt x="6617" y="21374"/>
                  <a:pt x="6617" y="21029"/>
                </a:cubicBezTo>
                <a:cubicBezTo>
                  <a:pt x="6617" y="20684"/>
                  <a:pt x="6333" y="20400"/>
                  <a:pt x="5988" y="20400"/>
                </a:cubicBezTo>
                <a:lnTo>
                  <a:pt x="5095" y="20400"/>
                </a:lnTo>
                <a:lnTo>
                  <a:pt x="5095" y="19527"/>
                </a:lnTo>
                <a:lnTo>
                  <a:pt x="8282" y="19527"/>
                </a:lnTo>
                <a:cubicBezTo>
                  <a:pt x="8647" y="19527"/>
                  <a:pt x="8931" y="19243"/>
                  <a:pt x="8931" y="18877"/>
                </a:cubicBezTo>
                <a:lnTo>
                  <a:pt x="8931" y="16990"/>
                </a:lnTo>
                <a:lnTo>
                  <a:pt x="12727" y="16990"/>
                </a:lnTo>
                <a:lnTo>
                  <a:pt x="12727" y="18877"/>
                </a:lnTo>
                <a:cubicBezTo>
                  <a:pt x="12727" y="19243"/>
                  <a:pt x="13011" y="19527"/>
                  <a:pt x="13356" y="19527"/>
                </a:cubicBezTo>
                <a:lnTo>
                  <a:pt x="16543" y="19527"/>
                </a:lnTo>
                <a:lnTo>
                  <a:pt x="16543" y="20400"/>
                </a:lnTo>
                <a:lnTo>
                  <a:pt x="15650" y="20400"/>
                </a:lnTo>
                <a:cubicBezTo>
                  <a:pt x="15305" y="20400"/>
                  <a:pt x="15020" y="20684"/>
                  <a:pt x="15020" y="21029"/>
                </a:cubicBezTo>
                <a:cubicBezTo>
                  <a:pt x="15020" y="21374"/>
                  <a:pt x="15305" y="21658"/>
                  <a:pt x="15650" y="21658"/>
                </a:cubicBezTo>
                <a:lnTo>
                  <a:pt x="18715" y="21658"/>
                </a:lnTo>
                <a:cubicBezTo>
                  <a:pt x="19060" y="21658"/>
                  <a:pt x="19344" y="21374"/>
                  <a:pt x="19344" y="21029"/>
                </a:cubicBezTo>
                <a:cubicBezTo>
                  <a:pt x="19344" y="20684"/>
                  <a:pt x="19060" y="20400"/>
                  <a:pt x="18715" y="20400"/>
                </a:cubicBezTo>
                <a:lnTo>
                  <a:pt x="17822" y="20400"/>
                </a:lnTo>
                <a:lnTo>
                  <a:pt x="17822" y="19527"/>
                </a:lnTo>
                <a:lnTo>
                  <a:pt x="21008" y="19527"/>
                </a:lnTo>
                <a:cubicBezTo>
                  <a:pt x="21374" y="19527"/>
                  <a:pt x="21658" y="19243"/>
                  <a:pt x="21658" y="18877"/>
                </a:cubicBezTo>
                <a:lnTo>
                  <a:pt x="21658" y="13803"/>
                </a:lnTo>
                <a:cubicBezTo>
                  <a:pt x="21658" y="13458"/>
                  <a:pt x="21374" y="13174"/>
                  <a:pt x="21008" y="13174"/>
                </a:cubicBezTo>
                <a:lnTo>
                  <a:pt x="17822" y="13174"/>
                </a:lnTo>
                <a:lnTo>
                  <a:pt x="17822" y="10839"/>
                </a:lnTo>
                <a:cubicBezTo>
                  <a:pt x="17822" y="10494"/>
                  <a:pt x="17537" y="10210"/>
                  <a:pt x="17192" y="10210"/>
                </a:cubicBezTo>
                <a:lnTo>
                  <a:pt x="11448" y="10210"/>
                </a:lnTo>
                <a:lnTo>
                  <a:pt x="11448" y="8505"/>
                </a:lnTo>
                <a:lnTo>
                  <a:pt x="12361" y="8505"/>
                </a:lnTo>
                <a:cubicBezTo>
                  <a:pt x="12707" y="8505"/>
                  <a:pt x="12991" y="8221"/>
                  <a:pt x="12991" y="7856"/>
                </a:cubicBezTo>
                <a:cubicBezTo>
                  <a:pt x="12991" y="7511"/>
                  <a:pt x="12707" y="7226"/>
                  <a:pt x="12361" y="7226"/>
                </a:cubicBezTo>
                <a:lnTo>
                  <a:pt x="11448" y="7226"/>
                </a:lnTo>
                <a:lnTo>
                  <a:pt x="11448" y="6354"/>
                </a:lnTo>
                <a:lnTo>
                  <a:pt x="14655" y="6354"/>
                </a:lnTo>
                <a:cubicBezTo>
                  <a:pt x="15000" y="6354"/>
                  <a:pt x="15284" y="6069"/>
                  <a:pt x="15284" y="5724"/>
                </a:cubicBezTo>
                <a:lnTo>
                  <a:pt x="15284" y="650"/>
                </a:lnTo>
                <a:cubicBezTo>
                  <a:pt x="15284" y="285"/>
                  <a:pt x="15000" y="0"/>
                  <a:pt x="14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69"/>
          <p:cNvGrpSpPr/>
          <p:nvPr/>
        </p:nvGrpSpPr>
        <p:grpSpPr>
          <a:xfrm>
            <a:off x="3338320" y="2062085"/>
            <a:ext cx="385722" cy="438759"/>
            <a:chOff x="2556986" y="1770972"/>
            <a:chExt cx="384798" cy="437708"/>
          </a:xfrm>
        </p:grpSpPr>
        <p:sp>
          <p:nvSpPr>
            <p:cNvPr id="2457" name="Google Shape;2457;p69"/>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69"/>
          <p:cNvGrpSpPr/>
          <p:nvPr/>
        </p:nvGrpSpPr>
        <p:grpSpPr>
          <a:xfrm>
            <a:off x="3312004" y="3262766"/>
            <a:ext cx="438759" cy="438779"/>
            <a:chOff x="2530733" y="2968779"/>
            <a:chExt cx="437708" cy="437728"/>
          </a:xfrm>
        </p:grpSpPr>
        <p:sp>
          <p:nvSpPr>
            <p:cNvPr id="2462" name="Google Shape;2462;p69"/>
            <p:cNvSpPr/>
            <p:nvPr/>
          </p:nvSpPr>
          <p:spPr>
            <a:xfrm>
              <a:off x="2530733" y="2968779"/>
              <a:ext cx="437708" cy="437728"/>
            </a:xfrm>
            <a:custGeom>
              <a:avLst/>
              <a:gdLst/>
              <a:ahLst/>
              <a:cxnLst/>
              <a:rect l="l" t="t" r="r" b="b"/>
              <a:pathLst>
                <a:path w="21658" h="21659" extrusionOk="0">
                  <a:moveTo>
                    <a:pt x="10819" y="5441"/>
                  </a:moveTo>
                  <a:cubicBezTo>
                    <a:pt x="12564" y="5441"/>
                    <a:pt x="14006" y="6862"/>
                    <a:pt x="14006" y="8627"/>
                  </a:cubicBezTo>
                  <a:lnTo>
                    <a:pt x="14006" y="9460"/>
                  </a:lnTo>
                  <a:lnTo>
                    <a:pt x="14188" y="9460"/>
                  </a:lnTo>
                  <a:cubicBezTo>
                    <a:pt x="14533" y="9460"/>
                    <a:pt x="14817" y="9744"/>
                    <a:pt x="14817" y="10109"/>
                  </a:cubicBezTo>
                  <a:lnTo>
                    <a:pt x="14817" y="15590"/>
                  </a:lnTo>
                  <a:cubicBezTo>
                    <a:pt x="14817" y="15935"/>
                    <a:pt x="14533" y="16219"/>
                    <a:pt x="14188" y="16219"/>
                  </a:cubicBezTo>
                  <a:lnTo>
                    <a:pt x="7470" y="16219"/>
                  </a:lnTo>
                  <a:cubicBezTo>
                    <a:pt x="7125" y="16219"/>
                    <a:pt x="6841" y="15935"/>
                    <a:pt x="6841" y="15590"/>
                  </a:cubicBezTo>
                  <a:lnTo>
                    <a:pt x="6841" y="10109"/>
                  </a:lnTo>
                  <a:cubicBezTo>
                    <a:pt x="6841" y="9744"/>
                    <a:pt x="7125" y="9460"/>
                    <a:pt x="7470" y="9460"/>
                  </a:cubicBezTo>
                  <a:lnTo>
                    <a:pt x="7652" y="9460"/>
                  </a:lnTo>
                  <a:lnTo>
                    <a:pt x="7652" y="8627"/>
                  </a:lnTo>
                  <a:cubicBezTo>
                    <a:pt x="7652" y="6862"/>
                    <a:pt x="9073" y="5441"/>
                    <a:pt x="10819" y="5441"/>
                  </a:cubicBezTo>
                  <a:close/>
                  <a:moveTo>
                    <a:pt x="7855" y="1"/>
                  </a:moveTo>
                  <a:cubicBezTo>
                    <a:pt x="7510" y="1"/>
                    <a:pt x="7226" y="285"/>
                    <a:pt x="7226" y="650"/>
                  </a:cubicBezTo>
                  <a:lnTo>
                    <a:pt x="7226" y="2904"/>
                  </a:lnTo>
                  <a:lnTo>
                    <a:pt x="5704" y="2904"/>
                  </a:lnTo>
                  <a:cubicBezTo>
                    <a:pt x="4161" y="2904"/>
                    <a:pt x="2882" y="4162"/>
                    <a:pt x="2882" y="5725"/>
                  </a:cubicBezTo>
                  <a:lnTo>
                    <a:pt x="2882" y="7247"/>
                  </a:lnTo>
                  <a:lnTo>
                    <a:pt x="629" y="7247"/>
                  </a:lnTo>
                  <a:cubicBezTo>
                    <a:pt x="284" y="7247"/>
                    <a:pt x="0" y="7531"/>
                    <a:pt x="0" y="7876"/>
                  </a:cubicBezTo>
                  <a:cubicBezTo>
                    <a:pt x="0" y="8221"/>
                    <a:pt x="284" y="8506"/>
                    <a:pt x="629" y="8506"/>
                  </a:cubicBezTo>
                  <a:lnTo>
                    <a:pt x="2882" y="8506"/>
                  </a:lnTo>
                  <a:lnTo>
                    <a:pt x="2882" y="10211"/>
                  </a:lnTo>
                  <a:lnTo>
                    <a:pt x="629" y="10211"/>
                  </a:lnTo>
                  <a:cubicBezTo>
                    <a:pt x="284" y="10211"/>
                    <a:pt x="0" y="10475"/>
                    <a:pt x="0" y="10840"/>
                  </a:cubicBezTo>
                  <a:cubicBezTo>
                    <a:pt x="0" y="11185"/>
                    <a:pt x="284" y="11469"/>
                    <a:pt x="629" y="11469"/>
                  </a:cubicBezTo>
                  <a:lnTo>
                    <a:pt x="2882" y="11469"/>
                  </a:lnTo>
                  <a:lnTo>
                    <a:pt x="2882" y="13154"/>
                  </a:lnTo>
                  <a:lnTo>
                    <a:pt x="629" y="13154"/>
                  </a:lnTo>
                  <a:cubicBezTo>
                    <a:pt x="284" y="13154"/>
                    <a:pt x="0" y="13438"/>
                    <a:pt x="0" y="13803"/>
                  </a:cubicBezTo>
                  <a:cubicBezTo>
                    <a:pt x="0" y="14148"/>
                    <a:pt x="284" y="14433"/>
                    <a:pt x="629" y="14433"/>
                  </a:cubicBezTo>
                  <a:lnTo>
                    <a:pt x="2882" y="14433"/>
                  </a:lnTo>
                  <a:lnTo>
                    <a:pt x="2882" y="15955"/>
                  </a:lnTo>
                  <a:cubicBezTo>
                    <a:pt x="2882" y="17497"/>
                    <a:pt x="4161" y="18756"/>
                    <a:pt x="5704" y="18756"/>
                  </a:cubicBezTo>
                  <a:lnTo>
                    <a:pt x="7226" y="18756"/>
                  </a:lnTo>
                  <a:lnTo>
                    <a:pt x="7226" y="21029"/>
                  </a:lnTo>
                  <a:cubicBezTo>
                    <a:pt x="7226" y="21374"/>
                    <a:pt x="7510" y="21658"/>
                    <a:pt x="7855" y="21658"/>
                  </a:cubicBezTo>
                  <a:cubicBezTo>
                    <a:pt x="8221" y="21658"/>
                    <a:pt x="8505" y="21374"/>
                    <a:pt x="8505" y="21029"/>
                  </a:cubicBezTo>
                  <a:lnTo>
                    <a:pt x="8505" y="18756"/>
                  </a:lnTo>
                  <a:lnTo>
                    <a:pt x="10190" y="18756"/>
                  </a:lnTo>
                  <a:lnTo>
                    <a:pt x="10190" y="21029"/>
                  </a:lnTo>
                  <a:cubicBezTo>
                    <a:pt x="10190" y="21374"/>
                    <a:pt x="10474" y="21658"/>
                    <a:pt x="10819" y="21658"/>
                  </a:cubicBezTo>
                  <a:cubicBezTo>
                    <a:pt x="11164" y="21658"/>
                    <a:pt x="11448" y="21374"/>
                    <a:pt x="11448" y="21029"/>
                  </a:cubicBezTo>
                  <a:lnTo>
                    <a:pt x="11448" y="18756"/>
                  </a:lnTo>
                  <a:lnTo>
                    <a:pt x="13153" y="18756"/>
                  </a:lnTo>
                  <a:lnTo>
                    <a:pt x="13153" y="21029"/>
                  </a:lnTo>
                  <a:cubicBezTo>
                    <a:pt x="13153" y="21374"/>
                    <a:pt x="13437" y="21658"/>
                    <a:pt x="13782" y="21658"/>
                  </a:cubicBezTo>
                  <a:cubicBezTo>
                    <a:pt x="14127" y="21658"/>
                    <a:pt x="14412" y="21374"/>
                    <a:pt x="14412" y="21029"/>
                  </a:cubicBezTo>
                  <a:lnTo>
                    <a:pt x="14412" y="18756"/>
                  </a:lnTo>
                  <a:lnTo>
                    <a:pt x="15934" y="18756"/>
                  </a:lnTo>
                  <a:cubicBezTo>
                    <a:pt x="17497" y="18756"/>
                    <a:pt x="18755" y="17497"/>
                    <a:pt x="18755" y="15955"/>
                  </a:cubicBezTo>
                  <a:lnTo>
                    <a:pt x="18755" y="14433"/>
                  </a:lnTo>
                  <a:lnTo>
                    <a:pt x="21008" y="14433"/>
                  </a:lnTo>
                  <a:cubicBezTo>
                    <a:pt x="21374" y="14433"/>
                    <a:pt x="21658" y="14148"/>
                    <a:pt x="21658" y="13803"/>
                  </a:cubicBezTo>
                  <a:cubicBezTo>
                    <a:pt x="21658" y="13438"/>
                    <a:pt x="21374" y="13154"/>
                    <a:pt x="21008" y="13154"/>
                  </a:cubicBezTo>
                  <a:lnTo>
                    <a:pt x="18755" y="13154"/>
                  </a:lnTo>
                  <a:lnTo>
                    <a:pt x="18755" y="11469"/>
                  </a:lnTo>
                  <a:lnTo>
                    <a:pt x="21008" y="11469"/>
                  </a:lnTo>
                  <a:cubicBezTo>
                    <a:pt x="21374" y="11469"/>
                    <a:pt x="21658" y="11185"/>
                    <a:pt x="21658" y="10840"/>
                  </a:cubicBezTo>
                  <a:cubicBezTo>
                    <a:pt x="21658" y="10475"/>
                    <a:pt x="21374" y="10211"/>
                    <a:pt x="21008" y="10211"/>
                  </a:cubicBezTo>
                  <a:lnTo>
                    <a:pt x="18755" y="10211"/>
                  </a:lnTo>
                  <a:lnTo>
                    <a:pt x="18755" y="8506"/>
                  </a:lnTo>
                  <a:lnTo>
                    <a:pt x="21008" y="8506"/>
                  </a:lnTo>
                  <a:cubicBezTo>
                    <a:pt x="21374" y="8506"/>
                    <a:pt x="21658" y="8221"/>
                    <a:pt x="21658" y="7876"/>
                  </a:cubicBezTo>
                  <a:cubicBezTo>
                    <a:pt x="21658" y="7531"/>
                    <a:pt x="21374" y="7247"/>
                    <a:pt x="21008" y="7247"/>
                  </a:cubicBezTo>
                  <a:lnTo>
                    <a:pt x="18755" y="7247"/>
                  </a:lnTo>
                  <a:lnTo>
                    <a:pt x="18755" y="5725"/>
                  </a:lnTo>
                  <a:cubicBezTo>
                    <a:pt x="18755" y="4162"/>
                    <a:pt x="17497" y="2904"/>
                    <a:pt x="15934" y="2904"/>
                  </a:cubicBezTo>
                  <a:lnTo>
                    <a:pt x="14412" y="2904"/>
                  </a:lnTo>
                  <a:lnTo>
                    <a:pt x="14412" y="650"/>
                  </a:lnTo>
                  <a:cubicBezTo>
                    <a:pt x="14412" y="285"/>
                    <a:pt x="14127" y="1"/>
                    <a:pt x="13782" y="1"/>
                  </a:cubicBezTo>
                  <a:cubicBezTo>
                    <a:pt x="13437" y="1"/>
                    <a:pt x="13153" y="285"/>
                    <a:pt x="13153" y="650"/>
                  </a:cubicBezTo>
                  <a:lnTo>
                    <a:pt x="13153" y="2904"/>
                  </a:lnTo>
                  <a:lnTo>
                    <a:pt x="11448" y="2904"/>
                  </a:lnTo>
                  <a:lnTo>
                    <a:pt x="11448" y="650"/>
                  </a:lnTo>
                  <a:cubicBezTo>
                    <a:pt x="11448" y="285"/>
                    <a:pt x="11164" y="1"/>
                    <a:pt x="10819" y="1"/>
                  </a:cubicBezTo>
                  <a:cubicBezTo>
                    <a:pt x="10474" y="1"/>
                    <a:pt x="10190" y="285"/>
                    <a:pt x="10190" y="650"/>
                  </a:cubicBezTo>
                  <a:lnTo>
                    <a:pt x="10190" y="2904"/>
                  </a:lnTo>
                  <a:lnTo>
                    <a:pt x="8505" y="2904"/>
                  </a:lnTo>
                  <a:lnTo>
                    <a:pt x="8505" y="650"/>
                  </a:lnTo>
                  <a:cubicBezTo>
                    <a:pt x="8505" y="285"/>
                    <a:pt x="8221" y="1"/>
                    <a:pt x="7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2710805" y="3104569"/>
              <a:ext cx="77142" cy="55396"/>
            </a:xfrm>
            <a:custGeom>
              <a:avLst/>
              <a:gdLst/>
              <a:ahLst/>
              <a:cxnLst/>
              <a:rect l="l" t="t" r="r" b="b"/>
              <a:pathLst>
                <a:path w="3817" h="2741" extrusionOk="0">
                  <a:moveTo>
                    <a:pt x="1909" y="0"/>
                  </a:moveTo>
                  <a:cubicBezTo>
                    <a:pt x="853" y="0"/>
                    <a:pt x="1" y="853"/>
                    <a:pt x="1" y="1908"/>
                  </a:cubicBezTo>
                  <a:lnTo>
                    <a:pt x="1" y="2741"/>
                  </a:lnTo>
                  <a:lnTo>
                    <a:pt x="3817" y="2741"/>
                  </a:lnTo>
                  <a:lnTo>
                    <a:pt x="3817" y="1908"/>
                  </a:lnTo>
                  <a:cubicBezTo>
                    <a:pt x="3817" y="853"/>
                    <a:pt x="2964"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2694394" y="3185793"/>
              <a:ext cx="109963" cy="85347"/>
            </a:xfrm>
            <a:custGeom>
              <a:avLst/>
              <a:gdLst/>
              <a:ahLst/>
              <a:cxnLst/>
              <a:rect l="l" t="t" r="r" b="b"/>
              <a:pathLst>
                <a:path w="5441" h="4223" extrusionOk="0">
                  <a:moveTo>
                    <a:pt x="2721" y="1259"/>
                  </a:moveTo>
                  <a:cubicBezTo>
                    <a:pt x="3066" y="1259"/>
                    <a:pt x="3350" y="1543"/>
                    <a:pt x="3350" y="1908"/>
                  </a:cubicBezTo>
                  <a:lnTo>
                    <a:pt x="3350" y="2314"/>
                  </a:lnTo>
                  <a:cubicBezTo>
                    <a:pt x="3350" y="2659"/>
                    <a:pt x="3066" y="2944"/>
                    <a:pt x="2721" y="2944"/>
                  </a:cubicBezTo>
                  <a:cubicBezTo>
                    <a:pt x="2376" y="2944"/>
                    <a:pt x="2092" y="2659"/>
                    <a:pt x="2092" y="2314"/>
                  </a:cubicBezTo>
                  <a:lnTo>
                    <a:pt x="2092" y="1908"/>
                  </a:lnTo>
                  <a:cubicBezTo>
                    <a:pt x="2092" y="1543"/>
                    <a:pt x="2376" y="1259"/>
                    <a:pt x="2721" y="1259"/>
                  </a:cubicBezTo>
                  <a:close/>
                  <a:moveTo>
                    <a:pt x="1" y="0"/>
                  </a:moveTo>
                  <a:lnTo>
                    <a:pt x="1" y="4222"/>
                  </a:lnTo>
                  <a:lnTo>
                    <a:pt x="5441" y="4222"/>
                  </a:ln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69"/>
          <p:cNvGrpSpPr/>
          <p:nvPr/>
        </p:nvGrpSpPr>
        <p:grpSpPr>
          <a:xfrm>
            <a:off x="7451829" y="2062353"/>
            <a:ext cx="420263" cy="438455"/>
            <a:chOff x="2539747" y="4167029"/>
            <a:chExt cx="419256" cy="437405"/>
          </a:xfrm>
        </p:grpSpPr>
        <p:sp>
          <p:nvSpPr>
            <p:cNvPr id="2466" name="Google Shape;2466;p69"/>
            <p:cNvSpPr/>
            <p:nvPr/>
          </p:nvSpPr>
          <p:spPr>
            <a:xfrm>
              <a:off x="2539747" y="4167029"/>
              <a:ext cx="240822" cy="42684"/>
            </a:xfrm>
            <a:custGeom>
              <a:avLst/>
              <a:gdLst/>
              <a:ahLst/>
              <a:cxnLst/>
              <a:rect l="l" t="t" r="r" b="b"/>
              <a:pathLst>
                <a:path w="11916" h="2112" extrusionOk="0">
                  <a:moveTo>
                    <a:pt x="630" y="0"/>
                  </a:moveTo>
                  <a:cubicBezTo>
                    <a:pt x="285" y="0"/>
                    <a:pt x="1" y="284"/>
                    <a:pt x="1" y="629"/>
                  </a:cubicBezTo>
                  <a:lnTo>
                    <a:pt x="1" y="2111"/>
                  </a:lnTo>
                  <a:lnTo>
                    <a:pt x="11915" y="2111"/>
                  </a:lnTo>
                  <a:lnTo>
                    <a:pt x="10758" y="284"/>
                  </a:lnTo>
                  <a:cubicBezTo>
                    <a:pt x="10677" y="142"/>
                    <a:pt x="10535" y="41"/>
                    <a:pt x="1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2539747" y="4235117"/>
              <a:ext cx="419256" cy="283486"/>
            </a:xfrm>
            <a:custGeom>
              <a:avLst/>
              <a:gdLst/>
              <a:ahLst/>
              <a:cxnLst/>
              <a:rect l="l" t="t" r="r" b="b"/>
              <a:pathLst>
                <a:path w="20745" h="14027" extrusionOk="0">
                  <a:moveTo>
                    <a:pt x="1" y="1"/>
                  </a:moveTo>
                  <a:lnTo>
                    <a:pt x="1" y="13377"/>
                  </a:lnTo>
                  <a:cubicBezTo>
                    <a:pt x="1" y="13742"/>
                    <a:pt x="285" y="14026"/>
                    <a:pt x="630" y="14026"/>
                  </a:cubicBezTo>
                  <a:lnTo>
                    <a:pt x="2660" y="14026"/>
                  </a:lnTo>
                  <a:cubicBezTo>
                    <a:pt x="2376" y="13174"/>
                    <a:pt x="2213" y="12301"/>
                    <a:pt x="2213" y="11388"/>
                  </a:cubicBezTo>
                  <a:cubicBezTo>
                    <a:pt x="2213" y="6902"/>
                    <a:pt x="5867" y="3228"/>
                    <a:pt x="10373" y="3228"/>
                  </a:cubicBezTo>
                  <a:cubicBezTo>
                    <a:pt x="14879" y="3228"/>
                    <a:pt x="18532" y="6881"/>
                    <a:pt x="18532" y="11388"/>
                  </a:cubicBezTo>
                  <a:cubicBezTo>
                    <a:pt x="18532" y="12301"/>
                    <a:pt x="18390" y="13174"/>
                    <a:pt x="18106" y="14026"/>
                  </a:cubicBezTo>
                  <a:lnTo>
                    <a:pt x="20116" y="14026"/>
                  </a:lnTo>
                  <a:cubicBezTo>
                    <a:pt x="20461" y="14026"/>
                    <a:pt x="20745" y="13742"/>
                    <a:pt x="20745" y="13377"/>
                  </a:cubicBezTo>
                  <a:lnTo>
                    <a:pt x="20745" y="650"/>
                  </a:lnTo>
                  <a:cubicBezTo>
                    <a:pt x="20745" y="285"/>
                    <a:pt x="20461" y="1"/>
                    <a:pt x="20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2717777" y="4520219"/>
              <a:ext cx="63621" cy="84215"/>
            </a:xfrm>
            <a:custGeom>
              <a:avLst/>
              <a:gdLst/>
              <a:ahLst/>
              <a:cxnLst/>
              <a:rect l="l" t="t" r="r" b="b"/>
              <a:pathLst>
                <a:path w="3148" h="4167" extrusionOk="0">
                  <a:moveTo>
                    <a:pt x="1" y="0"/>
                  </a:moveTo>
                  <a:cubicBezTo>
                    <a:pt x="123" y="1076"/>
                    <a:pt x="529" y="3289"/>
                    <a:pt x="1320" y="4060"/>
                  </a:cubicBezTo>
                  <a:cubicBezTo>
                    <a:pt x="1381" y="4131"/>
                    <a:pt x="1472" y="4167"/>
                    <a:pt x="1566" y="4167"/>
                  </a:cubicBezTo>
                  <a:cubicBezTo>
                    <a:pt x="1660" y="4167"/>
                    <a:pt x="1757" y="4131"/>
                    <a:pt x="1828" y="4060"/>
                  </a:cubicBezTo>
                  <a:cubicBezTo>
                    <a:pt x="2599" y="3289"/>
                    <a:pt x="3005" y="107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2787118" y="4520219"/>
              <a:ext cx="90258" cy="79183"/>
            </a:xfrm>
            <a:custGeom>
              <a:avLst/>
              <a:gdLst/>
              <a:ahLst/>
              <a:cxnLst/>
              <a:rect l="l" t="t" r="r" b="b"/>
              <a:pathLst>
                <a:path w="4466" h="3918" extrusionOk="0">
                  <a:moveTo>
                    <a:pt x="975" y="0"/>
                  </a:moveTo>
                  <a:cubicBezTo>
                    <a:pt x="853" y="1036"/>
                    <a:pt x="670" y="2010"/>
                    <a:pt x="406" y="2822"/>
                  </a:cubicBezTo>
                  <a:cubicBezTo>
                    <a:pt x="284" y="3248"/>
                    <a:pt x="142" y="3613"/>
                    <a:pt x="0" y="3918"/>
                  </a:cubicBezTo>
                  <a:cubicBezTo>
                    <a:pt x="2010" y="3350"/>
                    <a:pt x="3654" y="1888"/>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2621375" y="4520219"/>
              <a:ext cx="90682" cy="79183"/>
            </a:xfrm>
            <a:custGeom>
              <a:avLst/>
              <a:gdLst/>
              <a:ahLst/>
              <a:cxnLst/>
              <a:rect l="l" t="t" r="r" b="b"/>
              <a:pathLst>
                <a:path w="4487" h="3918" extrusionOk="0">
                  <a:moveTo>
                    <a:pt x="1" y="0"/>
                  </a:moveTo>
                  <a:cubicBezTo>
                    <a:pt x="813" y="1888"/>
                    <a:pt x="2457" y="3350"/>
                    <a:pt x="4487" y="3918"/>
                  </a:cubicBezTo>
                  <a:cubicBezTo>
                    <a:pt x="4324" y="3613"/>
                    <a:pt x="4203" y="3248"/>
                    <a:pt x="4061" y="2822"/>
                  </a:cubicBezTo>
                  <a:cubicBezTo>
                    <a:pt x="3797" y="2010"/>
                    <a:pt x="3614" y="1036"/>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2621375" y="4331114"/>
              <a:ext cx="90682" cy="79587"/>
            </a:xfrm>
            <a:custGeom>
              <a:avLst/>
              <a:gdLst/>
              <a:ahLst/>
              <a:cxnLst/>
              <a:rect l="l" t="t" r="r" b="b"/>
              <a:pathLst>
                <a:path w="4487" h="3938" extrusionOk="0">
                  <a:moveTo>
                    <a:pt x="4487" y="0"/>
                  </a:moveTo>
                  <a:lnTo>
                    <a:pt x="4487" y="0"/>
                  </a:lnTo>
                  <a:cubicBezTo>
                    <a:pt x="2457" y="569"/>
                    <a:pt x="813" y="2030"/>
                    <a:pt x="1" y="3938"/>
                  </a:cubicBezTo>
                  <a:lnTo>
                    <a:pt x="3492" y="3938"/>
                  </a:lnTo>
                  <a:cubicBezTo>
                    <a:pt x="3634" y="2680"/>
                    <a:pt x="3939" y="1137"/>
                    <a:pt x="4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2717777" y="4326082"/>
              <a:ext cx="63621" cy="84619"/>
            </a:xfrm>
            <a:custGeom>
              <a:avLst/>
              <a:gdLst/>
              <a:ahLst/>
              <a:cxnLst/>
              <a:rect l="l" t="t" r="r" b="b"/>
              <a:pathLst>
                <a:path w="3148" h="4187" extrusionOk="0">
                  <a:moveTo>
                    <a:pt x="1566" y="1"/>
                  </a:moveTo>
                  <a:cubicBezTo>
                    <a:pt x="1472" y="1"/>
                    <a:pt x="1381" y="36"/>
                    <a:pt x="1320" y="107"/>
                  </a:cubicBezTo>
                  <a:cubicBezTo>
                    <a:pt x="529" y="878"/>
                    <a:pt x="123" y="3071"/>
                    <a:pt x="1" y="4187"/>
                  </a:cubicBezTo>
                  <a:lnTo>
                    <a:pt x="3147" y="4187"/>
                  </a:lnTo>
                  <a:cubicBezTo>
                    <a:pt x="3005" y="3091"/>
                    <a:pt x="2599" y="878"/>
                    <a:pt x="1828" y="107"/>
                  </a:cubicBezTo>
                  <a:cubicBezTo>
                    <a:pt x="1757" y="36"/>
                    <a:pt x="1660" y="1"/>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2787118" y="4331114"/>
              <a:ext cx="90258" cy="79587"/>
            </a:xfrm>
            <a:custGeom>
              <a:avLst/>
              <a:gdLst/>
              <a:ahLst/>
              <a:cxnLst/>
              <a:rect l="l" t="t" r="r" b="b"/>
              <a:pathLst>
                <a:path w="4466" h="3938" extrusionOk="0">
                  <a:moveTo>
                    <a:pt x="0" y="0"/>
                  </a:moveTo>
                  <a:lnTo>
                    <a:pt x="0" y="0"/>
                  </a:lnTo>
                  <a:cubicBezTo>
                    <a:pt x="548" y="1137"/>
                    <a:pt x="832" y="2659"/>
                    <a:pt x="975" y="3938"/>
                  </a:cubicBezTo>
                  <a:lnTo>
                    <a:pt x="4466" y="3938"/>
                  </a:lnTo>
                  <a:cubicBezTo>
                    <a:pt x="3654" y="2030"/>
                    <a:pt x="2010" y="5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2609088" y="4436126"/>
              <a:ext cx="80820" cy="58265"/>
            </a:xfrm>
            <a:custGeom>
              <a:avLst/>
              <a:gdLst/>
              <a:ahLst/>
              <a:cxnLst/>
              <a:rect l="l" t="t" r="r" b="b"/>
              <a:pathLst>
                <a:path w="3999" h="2883" extrusionOk="0">
                  <a:moveTo>
                    <a:pt x="203" y="0"/>
                  </a:moveTo>
                  <a:cubicBezTo>
                    <a:pt x="20" y="914"/>
                    <a:pt x="0" y="1908"/>
                    <a:pt x="203" y="2883"/>
                  </a:cubicBezTo>
                  <a:lnTo>
                    <a:pt x="3999" y="2883"/>
                  </a:lnTo>
                  <a:cubicBezTo>
                    <a:pt x="3938" y="1908"/>
                    <a:pt x="3938" y="914"/>
                    <a:pt x="3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2809268" y="4436126"/>
              <a:ext cx="80416" cy="58265"/>
            </a:xfrm>
            <a:custGeom>
              <a:avLst/>
              <a:gdLst/>
              <a:ahLst/>
              <a:cxnLst/>
              <a:rect l="l" t="t" r="r" b="b"/>
              <a:pathLst>
                <a:path w="3979" h="2883" extrusionOk="0">
                  <a:moveTo>
                    <a:pt x="0" y="0"/>
                  </a:moveTo>
                  <a:cubicBezTo>
                    <a:pt x="61" y="914"/>
                    <a:pt x="61" y="1908"/>
                    <a:pt x="0" y="2883"/>
                  </a:cubicBezTo>
                  <a:lnTo>
                    <a:pt x="3776" y="2883"/>
                  </a:lnTo>
                  <a:cubicBezTo>
                    <a:pt x="3979" y="1908"/>
                    <a:pt x="3979" y="914"/>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2714099" y="4436126"/>
              <a:ext cx="70573" cy="58265"/>
            </a:xfrm>
            <a:custGeom>
              <a:avLst/>
              <a:gdLst/>
              <a:ahLst/>
              <a:cxnLst/>
              <a:rect l="l" t="t" r="r" b="b"/>
              <a:pathLst>
                <a:path w="3492" h="2883" extrusionOk="0">
                  <a:moveTo>
                    <a:pt x="61" y="0"/>
                  </a:moveTo>
                  <a:cubicBezTo>
                    <a:pt x="0" y="954"/>
                    <a:pt x="0" y="1949"/>
                    <a:pt x="61" y="2883"/>
                  </a:cubicBezTo>
                  <a:lnTo>
                    <a:pt x="3431" y="2883"/>
                  </a:lnTo>
                  <a:cubicBezTo>
                    <a:pt x="3491" y="1949"/>
                    <a:pt x="3491" y="954"/>
                    <a:pt x="3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69"/>
          <p:cNvGrpSpPr/>
          <p:nvPr/>
        </p:nvGrpSpPr>
        <p:grpSpPr>
          <a:xfrm>
            <a:off x="4050008" y="1461724"/>
            <a:ext cx="326101" cy="438779"/>
            <a:chOff x="3190772" y="1172049"/>
            <a:chExt cx="325320" cy="437728"/>
          </a:xfrm>
        </p:grpSpPr>
        <p:sp>
          <p:nvSpPr>
            <p:cNvPr id="2478" name="Google Shape;2478;p69"/>
            <p:cNvSpPr/>
            <p:nvPr/>
          </p:nvSpPr>
          <p:spPr>
            <a:xfrm>
              <a:off x="3310536" y="1497349"/>
              <a:ext cx="85771" cy="35307"/>
            </a:xfrm>
            <a:custGeom>
              <a:avLst/>
              <a:gdLst/>
              <a:ahLst/>
              <a:cxnLst/>
              <a:rect l="l" t="t" r="r" b="b"/>
              <a:pathLst>
                <a:path w="4244" h="1747" extrusionOk="0">
                  <a:moveTo>
                    <a:pt x="1" y="1"/>
                  </a:moveTo>
                  <a:lnTo>
                    <a:pt x="1" y="1746"/>
                  </a:lnTo>
                  <a:lnTo>
                    <a:pt x="4243" y="1746"/>
                  </a:lnTo>
                  <a:lnTo>
                    <a:pt x="42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3190772" y="1172049"/>
              <a:ext cx="325320" cy="437728"/>
            </a:xfrm>
            <a:custGeom>
              <a:avLst/>
              <a:gdLst/>
              <a:ahLst/>
              <a:cxnLst/>
              <a:rect l="l" t="t" r="r" b="b"/>
              <a:pathLst>
                <a:path w="16097" h="21659" extrusionOk="0">
                  <a:moveTo>
                    <a:pt x="2740" y="2111"/>
                  </a:moveTo>
                  <a:cubicBezTo>
                    <a:pt x="3106" y="2111"/>
                    <a:pt x="3390" y="2396"/>
                    <a:pt x="3390" y="2741"/>
                  </a:cubicBezTo>
                  <a:cubicBezTo>
                    <a:pt x="3390" y="3106"/>
                    <a:pt x="3106" y="3390"/>
                    <a:pt x="2740" y="3390"/>
                  </a:cubicBezTo>
                  <a:cubicBezTo>
                    <a:pt x="2395" y="3390"/>
                    <a:pt x="2111" y="3106"/>
                    <a:pt x="2111" y="2741"/>
                  </a:cubicBezTo>
                  <a:cubicBezTo>
                    <a:pt x="2111" y="2396"/>
                    <a:pt x="2395" y="2111"/>
                    <a:pt x="2740" y="2111"/>
                  </a:cubicBezTo>
                  <a:close/>
                  <a:moveTo>
                    <a:pt x="13356" y="2111"/>
                  </a:moveTo>
                  <a:cubicBezTo>
                    <a:pt x="13701" y="2111"/>
                    <a:pt x="13985" y="2396"/>
                    <a:pt x="13985" y="2741"/>
                  </a:cubicBezTo>
                  <a:cubicBezTo>
                    <a:pt x="13985" y="3106"/>
                    <a:pt x="13701" y="3390"/>
                    <a:pt x="13356" y="3390"/>
                  </a:cubicBezTo>
                  <a:cubicBezTo>
                    <a:pt x="12991" y="3390"/>
                    <a:pt x="12706" y="3106"/>
                    <a:pt x="12706" y="2741"/>
                  </a:cubicBezTo>
                  <a:cubicBezTo>
                    <a:pt x="12706" y="2396"/>
                    <a:pt x="12991" y="2111"/>
                    <a:pt x="13356" y="2111"/>
                  </a:cubicBezTo>
                  <a:close/>
                  <a:moveTo>
                    <a:pt x="8038" y="7409"/>
                  </a:moveTo>
                  <a:cubicBezTo>
                    <a:pt x="8403" y="7409"/>
                    <a:pt x="8687" y="7693"/>
                    <a:pt x="8687" y="8059"/>
                  </a:cubicBezTo>
                  <a:cubicBezTo>
                    <a:pt x="8687" y="8404"/>
                    <a:pt x="8403" y="8688"/>
                    <a:pt x="8038" y="8688"/>
                  </a:cubicBezTo>
                  <a:cubicBezTo>
                    <a:pt x="7693" y="8688"/>
                    <a:pt x="7409" y="8404"/>
                    <a:pt x="7409" y="8059"/>
                  </a:cubicBezTo>
                  <a:cubicBezTo>
                    <a:pt x="7409" y="7693"/>
                    <a:pt x="7693" y="7409"/>
                    <a:pt x="8038" y="7409"/>
                  </a:cubicBezTo>
                  <a:close/>
                  <a:moveTo>
                    <a:pt x="8038" y="3816"/>
                  </a:moveTo>
                  <a:cubicBezTo>
                    <a:pt x="5704" y="3816"/>
                    <a:pt x="3796" y="5704"/>
                    <a:pt x="3796" y="8059"/>
                  </a:cubicBezTo>
                  <a:cubicBezTo>
                    <a:pt x="3796" y="10393"/>
                    <a:pt x="5704" y="12301"/>
                    <a:pt x="8038" y="12301"/>
                  </a:cubicBezTo>
                  <a:cubicBezTo>
                    <a:pt x="10392" y="12301"/>
                    <a:pt x="12280" y="10393"/>
                    <a:pt x="12280" y="8059"/>
                  </a:cubicBezTo>
                  <a:cubicBezTo>
                    <a:pt x="12280" y="5704"/>
                    <a:pt x="10392" y="3816"/>
                    <a:pt x="8038" y="3816"/>
                  </a:cubicBezTo>
                  <a:close/>
                  <a:moveTo>
                    <a:pt x="8038" y="2538"/>
                  </a:moveTo>
                  <a:cubicBezTo>
                    <a:pt x="11083" y="2538"/>
                    <a:pt x="13559" y="5014"/>
                    <a:pt x="13559" y="8059"/>
                  </a:cubicBezTo>
                  <a:cubicBezTo>
                    <a:pt x="13559" y="11083"/>
                    <a:pt x="11083" y="13559"/>
                    <a:pt x="8038" y="13559"/>
                  </a:cubicBezTo>
                  <a:cubicBezTo>
                    <a:pt x="5014" y="13559"/>
                    <a:pt x="2537" y="11083"/>
                    <a:pt x="2537" y="8059"/>
                  </a:cubicBezTo>
                  <a:cubicBezTo>
                    <a:pt x="2537" y="5014"/>
                    <a:pt x="5014" y="2538"/>
                    <a:pt x="8038" y="2538"/>
                  </a:cubicBezTo>
                  <a:close/>
                  <a:moveTo>
                    <a:pt x="10819" y="14838"/>
                  </a:moveTo>
                  <a:cubicBezTo>
                    <a:pt x="11164" y="14838"/>
                    <a:pt x="11448" y="15122"/>
                    <a:pt x="11448" y="15467"/>
                  </a:cubicBezTo>
                  <a:lnTo>
                    <a:pt x="11448" y="18492"/>
                  </a:lnTo>
                  <a:cubicBezTo>
                    <a:pt x="11448" y="18837"/>
                    <a:pt x="11164" y="19121"/>
                    <a:pt x="10819" y="19121"/>
                  </a:cubicBezTo>
                  <a:lnTo>
                    <a:pt x="5277" y="19121"/>
                  </a:lnTo>
                  <a:cubicBezTo>
                    <a:pt x="4932" y="19121"/>
                    <a:pt x="4648" y="18837"/>
                    <a:pt x="4648" y="18492"/>
                  </a:cubicBezTo>
                  <a:lnTo>
                    <a:pt x="4648" y="15467"/>
                  </a:lnTo>
                  <a:cubicBezTo>
                    <a:pt x="4648" y="15122"/>
                    <a:pt x="4932" y="14838"/>
                    <a:pt x="5277" y="14838"/>
                  </a:cubicBezTo>
                  <a:close/>
                  <a:moveTo>
                    <a:pt x="2740" y="18268"/>
                  </a:moveTo>
                  <a:cubicBezTo>
                    <a:pt x="3106" y="18268"/>
                    <a:pt x="3390" y="18553"/>
                    <a:pt x="3390" y="18898"/>
                  </a:cubicBezTo>
                  <a:cubicBezTo>
                    <a:pt x="3390" y="19263"/>
                    <a:pt x="3106" y="19547"/>
                    <a:pt x="2740" y="19547"/>
                  </a:cubicBezTo>
                  <a:cubicBezTo>
                    <a:pt x="2395" y="19547"/>
                    <a:pt x="2111" y="19263"/>
                    <a:pt x="2111" y="18898"/>
                  </a:cubicBezTo>
                  <a:cubicBezTo>
                    <a:pt x="2111" y="18553"/>
                    <a:pt x="2395" y="18268"/>
                    <a:pt x="2740" y="18268"/>
                  </a:cubicBezTo>
                  <a:close/>
                  <a:moveTo>
                    <a:pt x="13356" y="18268"/>
                  </a:moveTo>
                  <a:cubicBezTo>
                    <a:pt x="13701" y="18268"/>
                    <a:pt x="13985" y="18553"/>
                    <a:pt x="13985" y="18898"/>
                  </a:cubicBezTo>
                  <a:cubicBezTo>
                    <a:pt x="13985" y="19263"/>
                    <a:pt x="13701" y="19547"/>
                    <a:pt x="13356" y="19547"/>
                  </a:cubicBezTo>
                  <a:cubicBezTo>
                    <a:pt x="12991" y="19547"/>
                    <a:pt x="12706" y="19263"/>
                    <a:pt x="12706" y="18898"/>
                  </a:cubicBezTo>
                  <a:cubicBezTo>
                    <a:pt x="12706" y="18553"/>
                    <a:pt x="12991" y="18268"/>
                    <a:pt x="13356" y="18268"/>
                  </a:cubicBezTo>
                  <a:close/>
                  <a:moveTo>
                    <a:pt x="2172" y="1"/>
                  </a:moveTo>
                  <a:cubicBezTo>
                    <a:pt x="974" y="1"/>
                    <a:pt x="0" y="975"/>
                    <a:pt x="0" y="2172"/>
                  </a:cubicBezTo>
                  <a:lnTo>
                    <a:pt x="0" y="19486"/>
                  </a:lnTo>
                  <a:cubicBezTo>
                    <a:pt x="0" y="20684"/>
                    <a:pt x="974" y="21658"/>
                    <a:pt x="2172" y="21658"/>
                  </a:cubicBezTo>
                  <a:lnTo>
                    <a:pt x="13924" y="21658"/>
                  </a:lnTo>
                  <a:cubicBezTo>
                    <a:pt x="15122" y="21658"/>
                    <a:pt x="16096" y="20684"/>
                    <a:pt x="16096" y="19486"/>
                  </a:cubicBezTo>
                  <a:lnTo>
                    <a:pt x="16096" y="2172"/>
                  </a:lnTo>
                  <a:cubicBezTo>
                    <a:pt x="16096" y="975"/>
                    <a:pt x="15122" y="1"/>
                    <a:pt x="13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69"/>
          <p:cNvGrpSpPr/>
          <p:nvPr/>
        </p:nvGrpSpPr>
        <p:grpSpPr>
          <a:xfrm>
            <a:off x="4020390" y="2662425"/>
            <a:ext cx="385317" cy="438779"/>
            <a:chOff x="3161225" y="2369875"/>
            <a:chExt cx="384394" cy="437728"/>
          </a:xfrm>
        </p:grpSpPr>
        <p:sp>
          <p:nvSpPr>
            <p:cNvPr id="2481" name="Google Shape;2481;p69"/>
            <p:cNvSpPr/>
            <p:nvPr/>
          </p:nvSpPr>
          <p:spPr>
            <a:xfrm>
              <a:off x="3237942" y="2434285"/>
              <a:ext cx="25869" cy="129647"/>
            </a:xfrm>
            <a:custGeom>
              <a:avLst/>
              <a:gdLst/>
              <a:ahLst/>
              <a:cxnLst/>
              <a:rect l="l" t="t" r="r" b="b"/>
              <a:pathLst>
                <a:path w="1280" h="6415" extrusionOk="0">
                  <a:moveTo>
                    <a:pt x="0" y="0"/>
                  </a:moveTo>
                  <a:lnTo>
                    <a:pt x="0" y="6414"/>
                  </a:lnTo>
                  <a:lnTo>
                    <a:pt x="1279" y="6414"/>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3340488" y="2519611"/>
              <a:ext cx="25869" cy="44321"/>
            </a:xfrm>
            <a:custGeom>
              <a:avLst/>
              <a:gdLst/>
              <a:ahLst/>
              <a:cxnLst/>
              <a:rect l="l" t="t" r="r" b="b"/>
              <a:pathLst>
                <a:path w="1280" h="2193" extrusionOk="0">
                  <a:moveTo>
                    <a:pt x="1" y="0"/>
                  </a:moveTo>
                  <a:lnTo>
                    <a:pt x="1" y="2192"/>
                  </a:lnTo>
                  <a:lnTo>
                    <a:pt x="1279" y="2192"/>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3443053" y="2468318"/>
              <a:ext cx="25849" cy="95614"/>
            </a:xfrm>
            <a:custGeom>
              <a:avLst/>
              <a:gdLst/>
              <a:ahLst/>
              <a:cxnLst/>
              <a:rect l="l" t="t" r="r" b="b"/>
              <a:pathLst>
                <a:path w="1279" h="4731" extrusionOk="0">
                  <a:moveTo>
                    <a:pt x="0" y="1"/>
                  </a:moveTo>
                  <a:lnTo>
                    <a:pt x="0" y="4730"/>
                  </a:lnTo>
                  <a:lnTo>
                    <a:pt x="1279" y="4730"/>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3161225" y="2369875"/>
              <a:ext cx="384394" cy="437728"/>
            </a:xfrm>
            <a:custGeom>
              <a:avLst/>
              <a:gdLst/>
              <a:ahLst/>
              <a:cxnLst/>
              <a:rect l="l" t="t" r="r" b="b"/>
              <a:pathLst>
                <a:path w="19020" h="21659" extrusionOk="0">
                  <a:moveTo>
                    <a:pt x="5704" y="1908"/>
                  </a:moveTo>
                  <a:cubicBezTo>
                    <a:pt x="6049" y="1908"/>
                    <a:pt x="6334" y="2193"/>
                    <a:pt x="6334" y="2538"/>
                  </a:cubicBezTo>
                  <a:lnTo>
                    <a:pt x="6334" y="9601"/>
                  </a:lnTo>
                  <a:lnTo>
                    <a:pt x="7612" y="9601"/>
                  </a:lnTo>
                  <a:lnTo>
                    <a:pt x="7612" y="6780"/>
                  </a:lnTo>
                  <a:cubicBezTo>
                    <a:pt x="7612" y="6415"/>
                    <a:pt x="7896" y="6130"/>
                    <a:pt x="8241" y="6130"/>
                  </a:cubicBezTo>
                  <a:lnTo>
                    <a:pt x="10779" y="6130"/>
                  </a:lnTo>
                  <a:cubicBezTo>
                    <a:pt x="11124" y="6130"/>
                    <a:pt x="11408" y="6415"/>
                    <a:pt x="11408" y="6780"/>
                  </a:cubicBezTo>
                  <a:lnTo>
                    <a:pt x="11408" y="9601"/>
                  </a:lnTo>
                  <a:lnTo>
                    <a:pt x="12687" y="9601"/>
                  </a:lnTo>
                  <a:lnTo>
                    <a:pt x="12687" y="4243"/>
                  </a:lnTo>
                  <a:cubicBezTo>
                    <a:pt x="12687" y="3877"/>
                    <a:pt x="12971" y="3593"/>
                    <a:pt x="13316" y="3593"/>
                  </a:cubicBezTo>
                  <a:lnTo>
                    <a:pt x="15853" y="3593"/>
                  </a:lnTo>
                  <a:cubicBezTo>
                    <a:pt x="16198" y="3593"/>
                    <a:pt x="16482" y="3877"/>
                    <a:pt x="16482" y="4243"/>
                  </a:cubicBezTo>
                  <a:lnTo>
                    <a:pt x="16482" y="10230"/>
                  </a:lnTo>
                  <a:cubicBezTo>
                    <a:pt x="16482" y="10596"/>
                    <a:pt x="16198" y="10880"/>
                    <a:pt x="15853" y="10880"/>
                  </a:cubicBezTo>
                  <a:lnTo>
                    <a:pt x="3167" y="10880"/>
                  </a:lnTo>
                  <a:cubicBezTo>
                    <a:pt x="2822" y="10880"/>
                    <a:pt x="2538" y="10596"/>
                    <a:pt x="2538" y="10230"/>
                  </a:cubicBezTo>
                  <a:lnTo>
                    <a:pt x="2538" y="2538"/>
                  </a:lnTo>
                  <a:cubicBezTo>
                    <a:pt x="2538" y="2193"/>
                    <a:pt x="2822" y="1908"/>
                    <a:pt x="3167" y="1908"/>
                  </a:cubicBezTo>
                  <a:close/>
                  <a:moveTo>
                    <a:pt x="8241" y="12768"/>
                  </a:moveTo>
                  <a:cubicBezTo>
                    <a:pt x="8587" y="12768"/>
                    <a:pt x="8871" y="13052"/>
                    <a:pt x="8871" y="13417"/>
                  </a:cubicBezTo>
                  <a:cubicBezTo>
                    <a:pt x="8871" y="13762"/>
                    <a:pt x="8587" y="14046"/>
                    <a:pt x="8241" y="14046"/>
                  </a:cubicBezTo>
                  <a:lnTo>
                    <a:pt x="3167" y="14046"/>
                  </a:lnTo>
                  <a:cubicBezTo>
                    <a:pt x="2822" y="14046"/>
                    <a:pt x="2538" y="13762"/>
                    <a:pt x="2538" y="13417"/>
                  </a:cubicBezTo>
                  <a:cubicBezTo>
                    <a:pt x="2538" y="13052"/>
                    <a:pt x="2822" y="12768"/>
                    <a:pt x="3167" y="12768"/>
                  </a:cubicBezTo>
                  <a:close/>
                  <a:moveTo>
                    <a:pt x="10779" y="15305"/>
                  </a:moveTo>
                  <a:cubicBezTo>
                    <a:pt x="11124" y="15305"/>
                    <a:pt x="11408" y="15589"/>
                    <a:pt x="11408" y="15954"/>
                  </a:cubicBezTo>
                  <a:cubicBezTo>
                    <a:pt x="11408" y="16299"/>
                    <a:pt x="11124" y="16584"/>
                    <a:pt x="10779" y="16584"/>
                  </a:cubicBezTo>
                  <a:lnTo>
                    <a:pt x="3167" y="16584"/>
                  </a:lnTo>
                  <a:cubicBezTo>
                    <a:pt x="2822" y="16584"/>
                    <a:pt x="2538" y="16299"/>
                    <a:pt x="2538" y="15954"/>
                  </a:cubicBezTo>
                  <a:cubicBezTo>
                    <a:pt x="2538" y="15589"/>
                    <a:pt x="2822" y="15305"/>
                    <a:pt x="3167" y="15305"/>
                  </a:cubicBezTo>
                  <a:close/>
                  <a:moveTo>
                    <a:pt x="6963" y="17862"/>
                  </a:moveTo>
                  <a:cubicBezTo>
                    <a:pt x="7328" y="17862"/>
                    <a:pt x="7612" y="18147"/>
                    <a:pt x="7612" y="18492"/>
                  </a:cubicBezTo>
                  <a:cubicBezTo>
                    <a:pt x="7612" y="18837"/>
                    <a:pt x="7328" y="19121"/>
                    <a:pt x="6963" y="19121"/>
                  </a:cubicBezTo>
                  <a:lnTo>
                    <a:pt x="3167" y="19121"/>
                  </a:lnTo>
                  <a:cubicBezTo>
                    <a:pt x="2822" y="19121"/>
                    <a:pt x="2538" y="18837"/>
                    <a:pt x="2538" y="18492"/>
                  </a:cubicBezTo>
                  <a:cubicBezTo>
                    <a:pt x="2538" y="18147"/>
                    <a:pt x="2822" y="17862"/>
                    <a:pt x="3167" y="17862"/>
                  </a:cubicBezTo>
                  <a:close/>
                  <a:moveTo>
                    <a:pt x="630" y="0"/>
                  </a:moveTo>
                  <a:cubicBezTo>
                    <a:pt x="285" y="0"/>
                    <a:pt x="1" y="285"/>
                    <a:pt x="1" y="650"/>
                  </a:cubicBezTo>
                  <a:lnTo>
                    <a:pt x="1" y="21029"/>
                  </a:lnTo>
                  <a:cubicBezTo>
                    <a:pt x="1" y="21374"/>
                    <a:pt x="285" y="21658"/>
                    <a:pt x="630" y="21658"/>
                  </a:cubicBezTo>
                  <a:lnTo>
                    <a:pt x="13072" y="21658"/>
                  </a:lnTo>
                  <a:lnTo>
                    <a:pt x="13072" y="16340"/>
                  </a:lnTo>
                  <a:cubicBezTo>
                    <a:pt x="13072" y="15975"/>
                    <a:pt x="13356" y="15691"/>
                    <a:pt x="13702" y="15691"/>
                  </a:cubicBezTo>
                  <a:lnTo>
                    <a:pt x="19020" y="15691"/>
                  </a:lnTo>
                  <a:lnTo>
                    <a:pt x="19020" y="650"/>
                  </a:lnTo>
                  <a:cubicBezTo>
                    <a:pt x="19020" y="285"/>
                    <a:pt x="18735" y="0"/>
                    <a:pt x="18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3450834" y="2712819"/>
              <a:ext cx="94785" cy="94785"/>
            </a:xfrm>
            <a:custGeom>
              <a:avLst/>
              <a:gdLst/>
              <a:ahLst/>
              <a:cxnLst/>
              <a:rect l="l" t="t" r="r" b="b"/>
              <a:pathLst>
                <a:path w="4690" h="4690" extrusionOk="0">
                  <a:moveTo>
                    <a:pt x="1" y="0"/>
                  </a:moveTo>
                  <a:lnTo>
                    <a:pt x="1" y="4689"/>
                  </a:lnTo>
                  <a:cubicBezTo>
                    <a:pt x="183" y="4689"/>
                    <a:pt x="346" y="4628"/>
                    <a:pt x="447" y="4506"/>
                  </a:cubicBezTo>
                  <a:lnTo>
                    <a:pt x="4507" y="467"/>
                  </a:lnTo>
                  <a:cubicBezTo>
                    <a:pt x="4629" y="325"/>
                    <a:pt x="4690" y="163"/>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69"/>
          <p:cNvGrpSpPr/>
          <p:nvPr/>
        </p:nvGrpSpPr>
        <p:grpSpPr>
          <a:xfrm>
            <a:off x="4003130" y="3863127"/>
            <a:ext cx="419857" cy="438759"/>
            <a:chOff x="3144006" y="3567702"/>
            <a:chExt cx="418852" cy="437708"/>
          </a:xfrm>
        </p:grpSpPr>
        <p:sp>
          <p:nvSpPr>
            <p:cNvPr id="2487" name="Google Shape;2487;p69"/>
            <p:cNvSpPr/>
            <p:nvPr/>
          </p:nvSpPr>
          <p:spPr>
            <a:xfrm>
              <a:off x="3315063" y="3748197"/>
              <a:ext cx="76717" cy="77142"/>
            </a:xfrm>
            <a:custGeom>
              <a:avLst/>
              <a:gdLst/>
              <a:ahLst/>
              <a:cxnLst/>
              <a:rect l="l" t="t" r="r" b="b"/>
              <a:pathLst>
                <a:path w="3796" h="3817" extrusionOk="0">
                  <a:moveTo>
                    <a:pt x="1888" y="0"/>
                  </a:moveTo>
                  <a:cubicBezTo>
                    <a:pt x="853" y="0"/>
                    <a:pt x="0" y="853"/>
                    <a:pt x="0" y="1908"/>
                  </a:cubicBezTo>
                  <a:cubicBezTo>
                    <a:pt x="0" y="2964"/>
                    <a:pt x="853" y="3816"/>
                    <a:pt x="1888" y="3816"/>
                  </a:cubicBezTo>
                  <a:cubicBezTo>
                    <a:pt x="2943" y="3816"/>
                    <a:pt x="3796" y="2964"/>
                    <a:pt x="3796" y="1908"/>
                  </a:cubicBezTo>
                  <a:cubicBezTo>
                    <a:pt x="3796" y="853"/>
                    <a:pt x="2943" y="0"/>
                    <a:pt x="1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3144006" y="3567702"/>
              <a:ext cx="418852" cy="437708"/>
            </a:xfrm>
            <a:custGeom>
              <a:avLst/>
              <a:gdLst/>
              <a:ahLst/>
              <a:cxnLst/>
              <a:rect l="l" t="t" r="r" b="b"/>
              <a:pathLst>
                <a:path w="20725" h="21658" extrusionOk="0">
                  <a:moveTo>
                    <a:pt x="10352" y="1279"/>
                  </a:moveTo>
                  <a:cubicBezTo>
                    <a:pt x="11631" y="1279"/>
                    <a:pt x="12605" y="3045"/>
                    <a:pt x="13072" y="4243"/>
                  </a:cubicBezTo>
                  <a:cubicBezTo>
                    <a:pt x="12199" y="4466"/>
                    <a:pt x="11286" y="4770"/>
                    <a:pt x="10352" y="5176"/>
                  </a:cubicBezTo>
                  <a:cubicBezTo>
                    <a:pt x="9439" y="4770"/>
                    <a:pt x="8525" y="4466"/>
                    <a:pt x="7652" y="4243"/>
                  </a:cubicBezTo>
                  <a:cubicBezTo>
                    <a:pt x="8119" y="3065"/>
                    <a:pt x="9093" y="1279"/>
                    <a:pt x="10352" y="1279"/>
                  </a:cubicBezTo>
                  <a:close/>
                  <a:moveTo>
                    <a:pt x="7246" y="5440"/>
                  </a:moveTo>
                  <a:cubicBezTo>
                    <a:pt x="7754" y="5582"/>
                    <a:pt x="8261" y="5724"/>
                    <a:pt x="8789" y="5907"/>
                  </a:cubicBezTo>
                  <a:cubicBezTo>
                    <a:pt x="8140" y="6252"/>
                    <a:pt x="7510" y="6617"/>
                    <a:pt x="6881" y="7003"/>
                  </a:cubicBezTo>
                  <a:cubicBezTo>
                    <a:pt x="6983" y="6475"/>
                    <a:pt x="7104" y="5948"/>
                    <a:pt x="7246" y="5440"/>
                  </a:cubicBezTo>
                  <a:close/>
                  <a:moveTo>
                    <a:pt x="13478" y="5440"/>
                  </a:moveTo>
                  <a:cubicBezTo>
                    <a:pt x="13620" y="5948"/>
                    <a:pt x="13742" y="6475"/>
                    <a:pt x="13843" y="7003"/>
                  </a:cubicBezTo>
                  <a:cubicBezTo>
                    <a:pt x="13214" y="6617"/>
                    <a:pt x="12585" y="6252"/>
                    <a:pt x="11935" y="5907"/>
                  </a:cubicBezTo>
                  <a:cubicBezTo>
                    <a:pt x="12463" y="5724"/>
                    <a:pt x="12970" y="5582"/>
                    <a:pt x="13478" y="5440"/>
                  </a:cubicBezTo>
                  <a:close/>
                  <a:moveTo>
                    <a:pt x="4632" y="5093"/>
                  </a:moveTo>
                  <a:cubicBezTo>
                    <a:pt x="5119" y="5093"/>
                    <a:pt x="5601" y="5138"/>
                    <a:pt x="6008" y="5197"/>
                  </a:cubicBezTo>
                  <a:cubicBezTo>
                    <a:pt x="5765" y="6069"/>
                    <a:pt x="5582" y="7003"/>
                    <a:pt x="5460" y="7998"/>
                  </a:cubicBezTo>
                  <a:cubicBezTo>
                    <a:pt x="4648" y="8607"/>
                    <a:pt x="3938" y="9236"/>
                    <a:pt x="3288" y="9885"/>
                  </a:cubicBezTo>
                  <a:cubicBezTo>
                    <a:pt x="2497" y="8891"/>
                    <a:pt x="1441" y="7165"/>
                    <a:pt x="2091" y="6049"/>
                  </a:cubicBezTo>
                  <a:cubicBezTo>
                    <a:pt x="2520" y="5302"/>
                    <a:pt x="3589" y="5093"/>
                    <a:pt x="4632" y="5093"/>
                  </a:cubicBezTo>
                  <a:close/>
                  <a:moveTo>
                    <a:pt x="16083" y="5093"/>
                  </a:moveTo>
                  <a:cubicBezTo>
                    <a:pt x="17126" y="5093"/>
                    <a:pt x="18205" y="5302"/>
                    <a:pt x="18633" y="6049"/>
                  </a:cubicBezTo>
                  <a:cubicBezTo>
                    <a:pt x="19283" y="7165"/>
                    <a:pt x="18227" y="8891"/>
                    <a:pt x="17436" y="9885"/>
                  </a:cubicBezTo>
                  <a:cubicBezTo>
                    <a:pt x="16786" y="9236"/>
                    <a:pt x="16056" y="8607"/>
                    <a:pt x="15264" y="7998"/>
                  </a:cubicBezTo>
                  <a:cubicBezTo>
                    <a:pt x="15142" y="7003"/>
                    <a:pt x="14960" y="6069"/>
                    <a:pt x="14716" y="5197"/>
                  </a:cubicBezTo>
                  <a:cubicBezTo>
                    <a:pt x="15117" y="5138"/>
                    <a:pt x="15596" y="5093"/>
                    <a:pt x="16083" y="5093"/>
                  </a:cubicBezTo>
                  <a:close/>
                  <a:moveTo>
                    <a:pt x="5318" y="9743"/>
                  </a:moveTo>
                  <a:lnTo>
                    <a:pt x="5318" y="9743"/>
                  </a:lnTo>
                  <a:cubicBezTo>
                    <a:pt x="5278" y="10474"/>
                    <a:pt x="5278" y="11205"/>
                    <a:pt x="5318" y="11935"/>
                  </a:cubicBezTo>
                  <a:cubicBezTo>
                    <a:pt x="4892" y="11570"/>
                    <a:pt x="4506" y="11205"/>
                    <a:pt x="4141" y="10839"/>
                  </a:cubicBezTo>
                  <a:cubicBezTo>
                    <a:pt x="4506" y="10474"/>
                    <a:pt x="4892" y="10109"/>
                    <a:pt x="5318" y="9743"/>
                  </a:cubicBezTo>
                  <a:close/>
                  <a:moveTo>
                    <a:pt x="15406" y="9743"/>
                  </a:moveTo>
                  <a:lnTo>
                    <a:pt x="15406" y="9743"/>
                  </a:lnTo>
                  <a:cubicBezTo>
                    <a:pt x="15832" y="10109"/>
                    <a:pt x="16218" y="10474"/>
                    <a:pt x="16583" y="10839"/>
                  </a:cubicBezTo>
                  <a:cubicBezTo>
                    <a:pt x="16218" y="11205"/>
                    <a:pt x="15832" y="11570"/>
                    <a:pt x="15406" y="11935"/>
                  </a:cubicBezTo>
                  <a:cubicBezTo>
                    <a:pt x="15447" y="11205"/>
                    <a:pt x="15447" y="10474"/>
                    <a:pt x="15406" y="9743"/>
                  </a:cubicBezTo>
                  <a:close/>
                  <a:moveTo>
                    <a:pt x="10352" y="6557"/>
                  </a:moveTo>
                  <a:cubicBezTo>
                    <a:pt x="11590" y="7125"/>
                    <a:pt x="12869" y="7856"/>
                    <a:pt x="14066" y="8688"/>
                  </a:cubicBezTo>
                  <a:cubicBezTo>
                    <a:pt x="14208" y="10109"/>
                    <a:pt x="14208" y="11570"/>
                    <a:pt x="14066" y="12971"/>
                  </a:cubicBezTo>
                  <a:cubicBezTo>
                    <a:pt x="12930" y="13782"/>
                    <a:pt x="11651" y="14513"/>
                    <a:pt x="10352" y="15122"/>
                  </a:cubicBezTo>
                  <a:cubicBezTo>
                    <a:pt x="9134" y="14554"/>
                    <a:pt x="7855" y="13823"/>
                    <a:pt x="6658" y="12971"/>
                  </a:cubicBezTo>
                  <a:cubicBezTo>
                    <a:pt x="6516" y="11570"/>
                    <a:pt x="6516" y="10109"/>
                    <a:pt x="6658" y="8688"/>
                  </a:cubicBezTo>
                  <a:cubicBezTo>
                    <a:pt x="7774" y="7896"/>
                    <a:pt x="9053" y="7145"/>
                    <a:pt x="10352" y="6557"/>
                  </a:cubicBezTo>
                  <a:close/>
                  <a:moveTo>
                    <a:pt x="6881" y="14655"/>
                  </a:moveTo>
                  <a:cubicBezTo>
                    <a:pt x="7510" y="15061"/>
                    <a:pt x="8140" y="15427"/>
                    <a:pt x="8789" y="15751"/>
                  </a:cubicBezTo>
                  <a:cubicBezTo>
                    <a:pt x="8261" y="15934"/>
                    <a:pt x="7754" y="16096"/>
                    <a:pt x="7246" y="16218"/>
                  </a:cubicBezTo>
                  <a:cubicBezTo>
                    <a:pt x="7104" y="15731"/>
                    <a:pt x="6983" y="15203"/>
                    <a:pt x="6881" y="14655"/>
                  </a:cubicBezTo>
                  <a:close/>
                  <a:moveTo>
                    <a:pt x="13843" y="14655"/>
                  </a:moveTo>
                  <a:lnTo>
                    <a:pt x="13843" y="14655"/>
                  </a:lnTo>
                  <a:cubicBezTo>
                    <a:pt x="13742" y="15203"/>
                    <a:pt x="13620" y="15731"/>
                    <a:pt x="13478" y="16218"/>
                  </a:cubicBezTo>
                  <a:cubicBezTo>
                    <a:pt x="12970" y="16096"/>
                    <a:pt x="12463" y="15934"/>
                    <a:pt x="11935" y="15751"/>
                  </a:cubicBezTo>
                  <a:cubicBezTo>
                    <a:pt x="12585" y="15427"/>
                    <a:pt x="13214" y="15061"/>
                    <a:pt x="13843" y="14655"/>
                  </a:cubicBezTo>
                  <a:close/>
                  <a:moveTo>
                    <a:pt x="3288" y="11793"/>
                  </a:moveTo>
                  <a:cubicBezTo>
                    <a:pt x="3938" y="12443"/>
                    <a:pt x="4648" y="13072"/>
                    <a:pt x="5460" y="13661"/>
                  </a:cubicBezTo>
                  <a:cubicBezTo>
                    <a:pt x="5582" y="14655"/>
                    <a:pt x="5765" y="15609"/>
                    <a:pt x="6008" y="16482"/>
                  </a:cubicBezTo>
                  <a:cubicBezTo>
                    <a:pt x="5604" y="16540"/>
                    <a:pt x="5126" y="16585"/>
                    <a:pt x="4642" y="16585"/>
                  </a:cubicBezTo>
                  <a:cubicBezTo>
                    <a:pt x="3596" y="16585"/>
                    <a:pt x="2521" y="16372"/>
                    <a:pt x="2091" y="15609"/>
                  </a:cubicBezTo>
                  <a:cubicBezTo>
                    <a:pt x="1441" y="14513"/>
                    <a:pt x="2497" y="12788"/>
                    <a:pt x="3288" y="11793"/>
                  </a:cubicBezTo>
                  <a:close/>
                  <a:moveTo>
                    <a:pt x="17436" y="11793"/>
                  </a:moveTo>
                  <a:cubicBezTo>
                    <a:pt x="18227" y="12788"/>
                    <a:pt x="19283" y="14513"/>
                    <a:pt x="18633" y="15609"/>
                  </a:cubicBezTo>
                  <a:cubicBezTo>
                    <a:pt x="18203" y="16372"/>
                    <a:pt x="17118" y="16585"/>
                    <a:pt x="16073" y="16585"/>
                  </a:cubicBezTo>
                  <a:cubicBezTo>
                    <a:pt x="15589" y="16585"/>
                    <a:pt x="15114" y="16540"/>
                    <a:pt x="14716" y="16482"/>
                  </a:cubicBezTo>
                  <a:cubicBezTo>
                    <a:pt x="14960" y="15609"/>
                    <a:pt x="15142" y="14655"/>
                    <a:pt x="15264" y="13661"/>
                  </a:cubicBezTo>
                  <a:cubicBezTo>
                    <a:pt x="16056" y="13072"/>
                    <a:pt x="16786" y="12443"/>
                    <a:pt x="17436" y="11793"/>
                  </a:cubicBezTo>
                  <a:close/>
                  <a:moveTo>
                    <a:pt x="10352" y="16502"/>
                  </a:moveTo>
                  <a:cubicBezTo>
                    <a:pt x="11286" y="16888"/>
                    <a:pt x="12199" y="17213"/>
                    <a:pt x="13072" y="17436"/>
                  </a:cubicBezTo>
                  <a:cubicBezTo>
                    <a:pt x="12605" y="18613"/>
                    <a:pt x="11631" y="20400"/>
                    <a:pt x="10352" y="20400"/>
                  </a:cubicBezTo>
                  <a:cubicBezTo>
                    <a:pt x="9093" y="20400"/>
                    <a:pt x="8119" y="18613"/>
                    <a:pt x="7652" y="17436"/>
                  </a:cubicBezTo>
                  <a:cubicBezTo>
                    <a:pt x="8525" y="17213"/>
                    <a:pt x="9439" y="16888"/>
                    <a:pt x="10352" y="16502"/>
                  </a:cubicBezTo>
                  <a:close/>
                  <a:moveTo>
                    <a:pt x="10352" y="0"/>
                  </a:moveTo>
                  <a:cubicBezTo>
                    <a:pt x="8383" y="0"/>
                    <a:pt x="7084" y="2132"/>
                    <a:pt x="6394" y="3979"/>
                  </a:cubicBezTo>
                  <a:cubicBezTo>
                    <a:pt x="5835" y="3886"/>
                    <a:pt x="5233" y="3824"/>
                    <a:pt x="4635" y="3824"/>
                  </a:cubicBezTo>
                  <a:cubicBezTo>
                    <a:pt x="3148" y="3824"/>
                    <a:pt x="1690" y="4204"/>
                    <a:pt x="995" y="5420"/>
                  </a:cubicBezTo>
                  <a:cubicBezTo>
                    <a:pt x="0" y="7125"/>
                    <a:pt x="1177" y="9317"/>
                    <a:pt x="2436" y="10839"/>
                  </a:cubicBezTo>
                  <a:cubicBezTo>
                    <a:pt x="1177" y="12362"/>
                    <a:pt x="0" y="14534"/>
                    <a:pt x="995" y="16259"/>
                  </a:cubicBezTo>
                  <a:cubicBezTo>
                    <a:pt x="1690" y="17475"/>
                    <a:pt x="3148" y="17854"/>
                    <a:pt x="4635" y="17854"/>
                  </a:cubicBezTo>
                  <a:cubicBezTo>
                    <a:pt x="5233" y="17854"/>
                    <a:pt x="5835" y="17793"/>
                    <a:pt x="6394" y="17700"/>
                  </a:cubicBezTo>
                  <a:cubicBezTo>
                    <a:pt x="7084" y="19547"/>
                    <a:pt x="8383" y="21658"/>
                    <a:pt x="10352" y="21658"/>
                  </a:cubicBezTo>
                  <a:cubicBezTo>
                    <a:pt x="12341" y="21658"/>
                    <a:pt x="13640" y="19547"/>
                    <a:pt x="14330" y="17700"/>
                  </a:cubicBezTo>
                  <a:cubicBezTo>
                    <a:pt x="14889" y="17793"/>
                    <a:pt x="15491" y="17854"/>
                    <a:pt x="16089" y="17854"/>
                  </a:cubicBezTo>
                  <a:cubicBezTo>
                    <a:pt x="17576" y="17854"/>
                    <a:pt x="19035" y="17475"/>
                    <a:pt x="19729" y="16259"/>
                  </a:cubicBezTo>
                  <a:cubicBezTo>
                    <a:pt x="20724" y="14534"/>
                    <a:pt x="19547" y="12362"/>
                    <a:pt x="18288" y="10839"/>
                  </a:cubicBezTo>
                  <a:cubicBezTo>
                    <a:pt x="18430" y="10677"/>
                    <a:pt x="18552" y="10494"/>
                    <a:pt x="18674" y="10332"/>
                  </a:cubicBezTo>
                  <a:cubicBezTo>
                    <a:pt x="20095" y="8424"/>
                    <a:pt x="20460" y="6678"/>
                    <a:pt x="19729" y="5420"/>
                  </a:cubicBezTo>
                  <a:cubicBezTo>
                    <a:pt x="19035" y="4204"/>
                    <a:pt x="17576" y="3824"/>
                    <a:pt x="16089" y="3824"/>
                  </a:cubicBezTo>
                  <a:cubicBezTo>
                    <a:pt x="15491" y="3824"/>
                    <a:pt x="14889" y="3886"/>
                    <a:pt x="14330" y="3979"/>
                  </a:cubicBezTo>
                  <a:cubicBezTo>
                    <a:pt x="13640" y="2132"/>
                    <a:pt x="12321" y="0"/>
                    <a:pt x="10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69"/>
          <p:cNvSpPr/>
          <p:nvPr/>
        </p:nvSpPr>
        <p:spPr>
          <a:xfrm>
            <a:off x="3993620" y="2080950"/>
            <a:ext cx="438737" cy="400916"/>
          </a:xfrm>
          <a:custGeom>
            <a:avLst/>
            <a:gdLst/>
            <a:ahLst/>
            <a:cxnLst/>
            <a:rect l="l" t="t" r="r" b="b"/>
            <a:pathLst>
              <a:path w="21658" h="19791" extrusionOk="0">
                <a:moveTo>
                  <a:pt x="7510" y="3330"/>
                </a:moveTo>
                <a:cubicBezTo>
                  <a:pt x="7855" y="3330"/>
                  <a:pt x="8140" y="3614"/>
                  <a:pt x="8140" y="3959"/>
                </a:cubicBezTo>
                <a:cubicBezTo>
                  <a:pt x="8140" y="4304"/>
                  <a:pt x="7855" y="4588"/>
                  <a:pt x="7510" y="4588"/>
                </a:cubicBezTo>
                <a:cubicBezTo>
                  <a:pt x="7145" y="4588"/>
                  <a:pt x="6861" y="4304"/>
                  <a:pt x="6861" y="3959"/>
                </a:cubicBezTo>
                <a:cubicBezTo>
                  <a:pt x="6861" y="3614"/>
                  <a:pt x="7145" y="3330"/>
                  <a:pt x="7510" y="3330"/>
                </a:cubicBezTo>
                <a:close/>
                <a:moveTo>
                  <a:pt x="10819" y="3330"/>
                </a:moveTo>
                <a:cubicBezTo>
                  <a:pt x="11164" y="3330"/>
                  <a:pt x="11448" y="3614"/>
                  <a:pt x="11448" y="3959"/>
                </a:cubicBezTo>
                <a:cubicBezTo>
                  <a:pt x="11448" y="4304"/>
                  <a:pt x="11164" y="4588"/>
                  <a:pt x="10819" y="4588"/>
                </a:cubicBezTo>
                <a:cubicBezTo>
                  <a:pt x="10474" y="4588"/>
                  <a:pt x="10190" y="4304"/>
                  <a:pt x="10190" y="3959"/>
                </a:cubicBezTo>
                <a:cubicBezTo>
                  <a:pt x="10190" y="3614"/>
                  <a:pt x="10474" y="3330"/>
                  <a:pt x="10819" y="3330"/>
                </a:cubicBezTo>
                <a:close/>
                <a:moveTo>
                  <a:pt x="14127" y="3330"/>
                </a:moveTo>
                <a:cubicBezTo>
                  <a:pt x="14473" y="3330"/>
                  <a:pt x="14757" y="3614"/>
                  <a:pt x="14757" y="3959"/>
                </a:cubicBezTo>
                <a:cubicBezTo>
                  <a:pt x="14757" y="4304"/>
                  <a:pt x="14473" y="4588"/>
                  <a:pt x="14127" y="4588"/>
                </a:cubicBezTo>
                <a:cubicBezTo>
                  <a:pt x="13782" y="4588"/>
                  <a:pt x="13498" y="4304"/>
                  <a:pt x="13498" y="3959"/>
                </a:cubicBezTo>
                <a:cubicBezTo>
                  <a:pt x="13498" y="3614"/>
                  <a:pt x="13782" y="3330"/>
                  <a:pt x="14127" y="3330"/>
                </a:cubicBezTo>
                <a:close/>
                <a:moveTo>
                  <a:pt x="2964" y="16158"/>
                </a:moveTo>
                <a:cubicBezTo>
                  <a:pt x="3309" y="16158"/>
                  <a:pt x="3593" y="16442"/>
                  <a:pt x="3593" y="16807"/>
                </a:cubicBezTo>
                <a:cubicBezTo>
                  <a:pt x="3593" y="17152"/>
                  <a:pt x="3309" y="17436"/>
                  <a:pt x="2964" y="17436"/>
                </a:cubicBezTo>
                <a:cubicBezTo>
                  <a:pt x="2619" y="17436"/>
                  <a:pt x="2335" y="17152"/>
                  <a:pt x="2335" y="16807"/>
                </a:cubicBezTo>
                <a:cubicBezTo>
                  <a:pt x="2335" y="16442"/>
                  <a:pt x="2619" y="16158"/>
                  <a:pt x="2964" y="16158"/>
                </a:cubicBezTo>
                <a:close/>
                <a:moveTo>
                  <a:pt x="10819" y="16158"/>
                </a:moveTo>
                <a:cubicBezTo>
                  <a:pt x="11164" y="16158"/>
                  <a:pt x="11448" y="16442"/>
                  <a:pt x="11448" y="16807"/>
                </a:cubicBezTo>
                <a:cubicBezTo>
                  <a:pt x="11448" y="17152"/>
                  <a:pt x="11164" y="17436"/>
                  <a:pt x="10819" y="17436"/>
                </a:cubicBezTo>
                <a:cubicBezTo>
                  <a:pt x="10474" y="17436"/>
                  <a:pt x="10190" y="17152"/>
                  <a:pt x="10190" y="16807"/>
                </a:cubicBezTo>
                <a:cubicBezTo>
                  <a:pt x="10190" y="16442"/>
                  <a:pt x="10474" y="16158"/>
                  <a:pt x="10819" y="16158"/>
                </a:cubicBezTo>
                <a:close/>
                <a:moveTo>
                  <a:pt x="18674" y="16158"/>
                </a:moveTo>
                <a:cubicBezTo>
                  <a:pt x="19019" y="16158"/>
                  <a:pt x="19303" y="16442"/>
                  <a:pt x="19303" y="16807"/>
                </a:cubicBezTo>
                <a:cubicBezTo>
                  <a:pt x="19303" y="17152"/>
                  <a:pt x="19019" y="17436"/>
                  <a:pt x="18674" y="17436"/>
                </a:cubicBezTo>
                <a:cubicBezTo>
                  <a:pt x="18309" y="17436"/>
                  <a:pt x="18025" y="17152"/>
                  <a:pt x="18025" y="16807"/>
                </a:cubicBezTo>
                <a:cubicBezTo>
                  <a:pt x="18025" y="16442"/>
                  <a:pt x="18309" y="16158"/>
                  <a:pt x="18674" y="16158"/>
                </a:cubicBezTo>
                <a:close/>
                <a:moveTo>
                  <a:pt x="5075" y="1"/>
                </a:moveTo>
                <a:cubicBezTo>
                  <a:pt x="4040" y="1"/>
                  <a:pt x="3187" y="853"/>
                  <a:pt x="3187" y="1909"/>
                </a:cubicBezTo>
                <a:lnTo>
                  <a:pt x="3187" y="6009"/>
                </a:lnTo>
                <a:cubicBezTo>
                  <a:pt x="3187" y="7064"/>
                  <a:pt x="4040" y="7896"/>
                  <a:pt x="5075" y="7896"/>
                </a:cubicBezTo>
                <a:lnTo>
                  <a:pt x="10190" y="7896"/>
                </a:lnTo>
                <a:lnTo>
                  <a:pt x="10190" y="11083"/>
                </a:lnTo>
                <a:lnTo>
                  <a:pt x="2964" y="11083"/>
                </a:lnTo>
                <a:cubicBezTo>
                  <a:pt x="2619" y="11083"/>
                  <a:pt x="2335" y="11367"/>
                  <a:pt x="2335" y="11733"/>
                </a:cubicBezTo>
                <a:lnTo>
                  <a:pt x="2335" y="13884"/>
                </a:lnTo>
                <a:cubicBezTo>
                  <a:pt x="995" y="14189"/>
                  <a:pt x="0" y="15386"/>
                  <a:pt x="0" y="16807"/>
                </a:cubicBezTo>
                <a:cubicBezTo>
                  <a:pt x="0" y="18451"/>
                  <a:pt x="1340" y="19791"/>
                  <a:pt x="2984" y="19791"/>
                </a:cubicBezTo>
                <a:cubicBezTo>
                  <a:pt x="4628" y="19791"/>
                  <a:pt x="5968" y="18451"/>
                  <a:pt x="5968" y="16807"/>
                </a:cubicBezTo>
                <a:cubicBezTo>
                  <a:pt x="5968" y="15366"/>
                  <a:pt x="4953" y="14148"/>
                  <a:pt x="3593" y="13884"/>
                </a:cubicBezTo>
                <a:lnTo>
                  <a:pt x="3593" y="12362"/>
                </a:lnTo>
                <a:lnTo>
                  <a:pt x="10190" y="12362"/>
                </a:lnTo>
                <a:lnTo>
                  <a:pt x="10190" y="13884"/>
                </a:lnTo>
                <a:cubicBezTo>
                  <a:pt x="8830" y="14168"/>
                  <a:pt x="7835" y="15366"/>
                  <a:pt x="7835" y="16807"/>
                </a:cubicBezTo>
                <a:cubicBezTo>
                  <a:pt x="7835" y="18451"/>
                  <a:pt x="9175" y="19791"/>
                  <a:pt x="10819" y="19791"/>
                </a:cubicBezTo>
                <a:cubicBezTo>
                  <a:pt x="12463" y="19791"/>
                  <a:pt x="13803" y="18451"/>
                  <a:pt x="13803" y="16807"/>
                </a:cubicBezTo>
                <a:cubicBezTo>
                  <a:pt x="13803" y="15366"/>
                  <a:pt x="12788" y="14168"/>
                  <a:pt x="11448" y="13884"/>
                </a:cubicBezTo>
                <a:lnTo>
                  <a:pt x="11448" y="12362"/>
                </a:lnTo>
                <a:lnTo>
                  <a:pt x="18025" y="12362"/>
                </a:lnTo>
                <a:lnTo>
                  <a:pt x="18025" y="13884"/>
                </a:lnTo>
                <a:cubicBezTo>
                  <a:pt x="16685" y="14168"/>
                  <a:pt x="15690" y="15366"/>
                  <a:pt x="15690" y="16807"/>
                </a:cubicBezTo>
                <a:cubicBezTo>
                  <a:pt x="15690" y="18451"/>
                  <a:pt x="17030" y="19791"/>
                  <a:pt x="18674" y="19791"/>
                </a:cubicBezTo>
                <a:cubicBezTo>
                  <a:pt x="20318" y="19791"/>
                  <a:pt x="21658" y="18451"/>
                  <a:pt x="21658" y="16807"/>
                </a:cubicBezTo>
                <a:cubicBezTo>
                  <a:pt x="21658" y="15366"/>
                  <a:pt x="20643" y="14168"/>
                  <a:pt x="19303" y="13884"/>
                </a:cubicBezTo>
                <a:lnTo>
                  <a:pt x="19303" y="11733"/>
                </a:lnTo>
                <a:cubicBezTo>
                  <a:pt x="19303" y="11367"/>
                  <a:pt x="19019" y="11083"/>
                  <a:pt x="18674" y="11083"/>
                </a:cubicBezTo>
                <a:lnTo>
                  <a:pt x="11448" y="11083"/>
                </a:lnTo>
                <a:lnTo>
                  <a:pt x="11448" y="7896"/>
                </a:lnTo>
                <a:lnTo>
                  <a:pt x="16563" y="7896"/>
                </a:lnTo>
                <a:cubicBezTo>
                  <a:pt x="17598" y="7896"/>
                  <a:pt x="18451" y="7064"/>
                  <a:pt x="18451" y="6009"/>
                </a:cubicBezTo>
                <a:lnTo>
                  <a:pt x="18451" y="1909"/>
                </a:lnTo>
                <a:cubicBezTo>
                  <a:pt x="18451" y="853"/>
                  <a:pt x="17598" y="1"/>
                  <a:pt x="16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69"/>
          <p:cNvGrpSpPr/>
          <p:nvPr/>
        </p:nvGrpSpPr>
        <p:grpSpPr>
          <a:xfrm>
            <a:off x="3993669" y="3262766"/>
            <a:ext cx="438759" cy="438779"/>
            <a:chOff x="3134568" y="2968779"/>
            <a:chExt cx="437708" cy="437728"/>
          </a:xfrm>
        </p:grpSpPr>
        <p:sp>
          <p:nvSpPr>
            <p:cNvPr id="2491" name="Google Shape;2491;p69"/>
            <p:cNvSpPr/>
            <p:nvPr/>
          </p:nvSpPr>
          <p:spPr>
            <a:xfrm>
              <a:off x="3340488" y="3175123"/>
              <a:ext cx="25869" cy="25465"/>
            </a:xfrm>
            <a:custGeom>
              <a:avLst/>
              <a:gdLst/>
              <a:ahLst/>
              <a:cxnLst/>
              <a:rect l="l" t="t" r="r" b="b"/>
              <a:pathLst>
                <a:path w="1280" h="1260" extrusionOk="0">
                  <a:moveTo>
                    <a:pt x="630" y="1"/>
                  </a:moveTo>
                  <a:cubicBezTo>
                    <a:pt x="285" y="1"/>
                    <a:pt x="1" y="265"/>
                    <a:pt x="1" y="630"/>
                  </a:cubicBezTo>
                  <a:cubicBezTo>
                    <a:pt x="1" y="975"/>
                    <a:pt x="285" y="1259"/>
                    <a:pt x="630" y="1259"/>
                  </a:cubicBezTo>
                  <a:cubicBezTo>
                    <a:pt x="995" y="1259"/>
                    <a:pt x="1279" y="975"/>
                    <a:pt x="1279" y="630"/>
                  </a:cubicBezTo>
                  <a:cubicBezTo>
                    <a:pt x="1279" y="265"/>
                    <a:pt x="99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3134568" y="2968779"/>
              <a:ext cx="437708" cy="437728"/>
            </a:xfrm>
            <a:custGeom>
              <a:avLst/>
              <a:gdLst/>
              <a:ahLst/>
              <a:cxnLst/>
              <a:rect l="l" t="t" r="r" b="b"/>
              <a:pathLst>
                <a:path w="21658" h="21659" extrusionOk="0">
                  <a:moveTo>
                    <a:pt x="10819" y="8932"/>
                  </a:moveTo>
                  <a:cubicBezTo>
                    <a:pt x="11874" y="8932"/>
                    <a:pt x="12727" y="9784"/>
                    <a:pt x="12727" y="10840"/>
                  </a:cubicBezTo>
                  <a:cubicBezTo>
                    <a:pt x="12727" y="11875"/>
                    <a:pt x="11874" y="12748"/>
                    <a:pt x="10819" y="12748"/>
                  </a:cubicBezTo>
                  <a:cubicBezTo>
                    <a:pt x="9784" y="12748"/>
                    <a:pt x="8931" y="11875"/>
                    <a:pt x="8931" y="10840"/>
                  </a:cubicBezTo>
                  <a:cubicBezTo>
                    <a:pt x="8931" y="9784"/>
                    <a:pt x="9784" y="8932"/>
                    <a:pt x="10819" y="8932"/>
                  </a:cubicBezTo>
                  <a:close/>
                  <a:moveTo>
                    <a:pt x="10799" y="1"/>
                  </a:moveTo>
                  <a:cubicBezTo>
                    <a:pt x="9763" y="1"/>
                    <a:pt x="8911" y="853"/>
                    <a:pt x="8911" y="1909"/>
                  </a:cubicBezTo>
                  <a:cubicBezTo>
                    <a:pt x="8911" y="2741"/>
                    <a:pt x="9439" y="3452"/>
                    <a:pt x="10169" y="3715"/>
                  </a:cubicBezTo>
                  <a:lnTo>
                    <a:pt x="10169" y="6435"/>
                  </a:lnTo>
                  <a:cubicBezTo>
                    <a:pt x="9256" y="6577"/>
                    <a:pt x="8444" y="6983"/>
                    <a:pt x="7795" y="7572"/>
                  </a:cubicBezTo>
                  <a:cubicBezTo>
                    <a:pt x="7734" y="7552"/>
                    <a:pt x="7998" y="7633"/>
                    <a:pt x="3837" y="6537"/>
                  </a:cubicBezTo>
                  <a:lnTo>
                    <a:pt x="3837" y="5441"/>
                  </a:lnTo>
                  <a:cubicBezTo>
                    <a:pt x="4588" y="5177"/>
                    <a:pt x="5115" y="4466"/>
                    <a:pt x="5115" y="3655"/>
                  </a:cubicBezTo>
                  <a:cubicBezTo>
                    <a:pt x="5115" y="2599"/>
                    <a:pt x="4263" y="1747"/>
                    <a:pt x="3207" y="1747"/>
                  </a:cubicBezTo>
                  <a:cubicBezTo>
                    <a:pt x="2152" y="1747"/>
                    <a:pt x="1299" y="2599"/>
                    <a:pt x="1299" y="3655"/>
                  </a:cubicBezTo>
                  <a:cubicBezTo>
                    <a:pt x="1299" y="4466"/>
                    <a:pt x="1827" y="5177"/>
                    <a:pt x="2578" y="5441"/>
                  </a:cubicBezTo>
                  <a:lnTo>
                    <a:pt x="2578" y="7024"/>
                  </a:lnTo>
                  <a:cubicBezTo>
                    <a:pt x="2578" y="7308"/>
                    <a:pt x="2761" y="7572"/>
                    <a:pt x="3045" y="7633"/>
                  </a:cubicBezTo>
                  <a:lnTo>
                    <a:pt x="6942" y="8668"/>
                  </a:lnTo>
                  <a:cubicBezTo>
                    <a:pt x="6678" y="9135"/>
                    <a:pt x="6496" y="9642"/>
                    <a:pt x="6414" y="10211"/>
                  </a:cubicBezTo>
                  <a:lnTo>
                    <a:pt x="3694" y="10211"/>
                  </a:lnTo>
                  <a:cubicBezTo>
                    <a:pt x="3431" y="9460"/>
                    <a:pt x="2740" y="8932"/>
                    <a:pt x="1908" y="8932"/>
                  </a:cubicBezTo>
                  <a:cubicBezTo>
                    <a:pt x="853" y="8932"/>
                    <a:pt x="0" y="9784"/>
                    <a:pt x="0" y="10840"/>
                  </a:cubicBezTo>
                  <a:cubicBezTo>
                    <a:pt x="0" y="11875"/>
                    <a:pt x="853" y="12748"/>
                    <a:pt x="1908" y="12748"/>
                  </a:cubicBezTo>
                  <a:cubicBezTo>
                    <a:pt x="2740" y="12748"/>
                    <a:pt x="3431" y="12200"/>
                    <a:pt x="3694" y="11469"/>
                  </a:cubicBezTo>
                  <a:lnTo>
                    <a:pt x="6414" y="11469"/>
                  </a:lnTo>
                  <a:cubicBezTo>
                    <a:pt x="6496" y="12017"/>
                    <a:pt x="6678" y="12545"/>
                    <a:pt x="6942" y="13012"/>
                  </a:cubicBezTo>
                  <a:lnTo>
                    <a:pt x="3045" y="14027"/>
                  </a:lnTo>
                  <a:cubicBezTo>
                    <a:pt x="2761" y="14108"/>
                    <a:pt x="2578" y="14351"/>
                    <a:pt x="2578" y="14636"/>
                  </a:cubicBezTo>
                  <a:lnTo>
                    <a:pt x="2578" y="16239"/>
                  </a:lnTo>
                  <a:cubicBezTo>
                    <a:pt x="1827" y="16483"/>
                    <a:pt x="1299" y="17193"/>
                    <a:pt x="1299" y="18025"/>
                  </a:cubicBezTo>
                  <a:cubicBezTo>
                    <a:pt x="1299" y="19081"/>
                    <a:pt x="2152" y="19933"/>
                    <a:pt x="3207" y="19933"/>
                  </a:cubicBezTo>
                  <a:cubicBezTo>
                    <a:pt x="4263" y="19933"/>
                    <a:pt x="5115" y="19081"/>
                    <a:pt x="5115" y="18025"/>
                  </a:cubicBezTo>
                  <a:cubicBezTo>
                    <a:pt x="5115" y="17193"/>
                    <a:pt x="4588" y="16483"/>
                    <a:pt x="3837" y="16239"/>
                  </a:cubicBezTo>
                  <a:lnTo>
                    <a:pt x="3837" y="15123"/>
                  </a:lnTo>
                  <a:lnTo>
                    <a:pt x="7713" y="14108"/>
                  </a:lnTo>
                  <a:cubicBezTo>
                    <a:pt x="7754" y="14108"/>
                    <a:pt x="7774" y="14087"/>
                    <a:pt x="7795" y="14087"/>
                  </a:cubicBezTo>
                  <a:cubicBezTo>
                    <a:pt x="8444" y="14696"/>
                    <a:pt x="9256" y="15102"/>
                    <a:pt x="10169" y="15224"/>
                  </a:cubicBezTo>
                  <a:lnTo>
                    <a:pt x="10169" y="17964"/>
                  </a:lnTo>
                  <a:cubicBezTo>
                    <a:pt x="9439" y="18228"/>
                    <a:pt x="8911" y="18939"/>
                    <a:pt x="8911" y="19751"/>
                  </a:cubicBezTo>
                  <a:cubicBezTo>
                    <a:pt x="8911" y="20806"/>
                    <a:pt x="9763" y="21658"/>
                    <a:pt x="10799" y="21658"/>
                  </a:cubicBezTo>
                  <a:cubicBezTo>
                    <a:pt x="11854" y="21658"/>
                    <a:pt x="12707" y="20806"/>
                    <a:pt x="12707" y="19751"/>
                  </a:cubicBezTo>
                  <a:cubicBezTo>
                    <a:pt x="12707" y="18939"/>
                    <a:pt x="12179" y="18228"/>
                    <a:pt x="11448" y="17964"/>
                  </a:cubicBezTo>
                  <a:lnTo>
                    <a:pt x="11448" y="15224"/>
                  </a:lnTo>
                  <a:cubicBezTo>
                    <a:pt x="12362" y="15102"/>
                    <a:pt x="13173" y="14696"/>
                    <a:pt x="13823" y="14087"/>
                  </a:cubicBezTo>
                  <a:cubicBezTo>
                    <a:pt x="13843" y="14087"/>
                    <a:pt x="13864" y="14108"/>
                    <a:pt x="13884" y="14108"/>
                  </a:cubicBezTo>
                  <a:lnTo>
                    <a:pt x="17761" y="15123"/>
                  </a:lnTo>
                  <a:lnTo>
                    <a:pt x="17761" y="16239"/>
                  </a:lnTo>
                  <a:cubicBezTo>
                    <a:pt x="17030" y="16483"/>
                    <a:pt x="16502" y="17193"/>
                    <a:pt x="16502" y="18025"/>
                  </a:cubicBezTo>
                  <a:cubicBezTo>
                    <a:pt x="16502" y="19081"/>
                    <a:pt x="17355" y="19933"/>
                    <a:pt x="18410" y="19933"/>
                  </a:cubicBezTo>
                  <a:cubicBezTo>
                    <a:pt x="19445" y="19933"/>
                    <a:pt x="20298" y="19081"/>
                    <a:pt x="20298" y="18025"/>
                  </a:cubicBezTo>
                  <a:cubicBezTo>
                    <a:pt x="20298" y="17193"/>
                    <a:pt x="19770" y="16483"/>
                    <a:pt x="19039" y="16239"/>
                  </a:cubicBezTo>
                  <a:lnTo>
                    <a:pt x="19039" y="14636"/>
                  </a:lnTo>
                  <a:cubicBezTo>
                    <a:pt x="19039" y="14351"/>
                    <a:pt x="18837" y="14108"/>
                    <a:pt x="18573" y="14027"/>
                  </a:cubicBezTo>
                  <a:lnTo>
                    <a:pt x="14675" y="13012"/>
                  </a:lnTo>
                  <a:cubicBezTo>
                    <a:pt x="14939" y="12545"/>
                    <a:pt x="15122" y="12017"/>
                    <a:pt x="15203" y="11469"/>
                  </a:cubicBezTo>
                  <a:lnTo>
                    <a:pt x="17964" y="11469"/>
                  </a:lnTo>
                  <a:cubicBezTo>
                    <a:pt x="18228" y="12200"/>
                    <a:pt x="18918" y="12748"/>
                    <a:pt x="19750" y="12748"/>
                  </a:cubicBezTo>
                  <a:cubicBezTo>
                    <a:pt x="20805" y="12748"/>
                    <a:pt x="21658" y="11875"/>
                    <a:pt x="21658" y="10840"/>
                  </a:cubicBezTo>
                  <a:cubicBezTo>
                    <a:pt x="21658" y="9784"/>
                    <a:pt x="20805" y="8932"/>
                    <a:pt x="19750" y="8932"/>
                  </a:cubicBezTo>
                  <a:cubicBezTo>
                    <a:pt x="18918" y="8932"/>
                    <a:pt x="18228" y="9460"/>
                    <a:pt x="17964" y="10211"/>
                  </a:cubicBezTo>
                  <a:lnTo>
                    <a:pt x="15203" y="10211"/>
                  </a:lnTo>
                  <a:cubicBezTo>
                    <a:pt x="15122" y="9663"/>
                    <a:pt x="14960" y="9155"/>
                    <a:pt x="14696" y="8709"/>
                  </a:cubicBezTo>
                  <a:lnTo>
                    <a:pt x="18512" y="8079"/>
                  </a:lnTo>
                  <a:cubicBezTo>
                    <a:pt x="18816" y="8019"/>
                    <a:pt x="19039" y="7755"/>
                    <a:pt x="19039" y="7450"/>
                  </a:cubicBezTo>
                  <a:lnTo>
                    <a:pt x="19039" y="5867"/>
                  </a:lnTo>
                  <a:cubicBezTo>
                    <a:pt x="19770" y="5603"/>
                    <a:pt x="20298" y="4893"/>
                    <a:pt x="20298" y="4060"/>
                  </a:cubicBezTo>
                  <a:cubicBezTo>
                    <a:pt x="20298" y="3025"/>
                    <a:pt x="19445" y="2173"/>
                    <a:pt x="18410" y="2173"/>
                  </a:cubicBezTo>
                  <a:cubicBezTo>
                    <a:pt x="17355" y="2173"/>
                    <a:pt x="16502" y="3025"/>
                    <a:pt x="16502" y="4060"/>
                  </a:cubicBezTo>
                  <a:cubicBezTo>
                    <a:pt x="16502" y="4893"/>
                    <a:pt x="17030" y="5603"/>
                    <a:pt x="17761" y="5867"/>
                  </a:cubicBezTo>
                  <a:lnTo>
                    <a:pt x="17761" y="6922"/>
                  </a:lnTo>
                  <a:cubicBezTo>
                    <a:pt x="13640" y="7592"/>
                    <a:pt x="13904" y="7552"/>
                    <a:pt x="13823" y="7572"/>
                  </a:cubicBezTo>
                  <a:cubicBezTo>
                    <a:pt x="13173" y="6983"/>
                    <a:pt x="12362" y="6577"/>
                    <a:pt x="11448" y="6435"/>
                  </a:cubicBezTo>
                  <a:lnTo>
                    <a:pt x="11448" y="3715"/>
                  </a:lnTo>
                  <a:cubicBezTo>
                    <a:pt x="12179" y="3452"/>
                    <a:pt x="12707" y="2741"/>
                    <a:pt x="12707" y="1909"/>
                  </a:cubicBezTo>
                  <a:cubicBezTo>
                    <a:pt x="12707" y="853"/>
                    <a:pt x="11854"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69"/>
          <p:cNvGrpSpPr/>
          <p:nvPr/>
        </p:nvGrpSpPr>
        <p:grpSpPr>
          <a:xfrm>
            <a:off x="7442591" y="1462002"/>
            <a:ext cx="438759" cy="438354"/>
            <a:chOff x="3134568" y="4167029"/>
            <a:chExt cx="437708" cy="437304"/>
          </a:xfrm>
        </p:grpSpPr>
        <p:sp>
          <p:nvSpPr>
            <p:cNvPr id="2494" name="Google Shape;2494;p69"/>
            <p:cNvSpPr/>
            <p:nvPr/>
          </p:nvSpPr>
          <p:spPr>
            <a:xfrm>
              <a:off x="3134568" y="4167029"/>
              <a:ext cx="129647" cy="25444"/>
            </a:xfrm>
            <a:custGeom>
              <a:avLst/>
              <a:gdLst/>
              <a:ahLst/>
              <a:cxnLst/>
              <a:rect l="l" t="t" r="r" b="b"/>
              <a:pathLst>
                <a:path w="6415" h="1259" extrusionOk="0">
                  <a:moveTo>
                    <a:pt x="630" y="0"/>
                  </a:moveTo>
                  <a:cubicBezTo>
                    <a:pt x="284" y="0"/>
                    <a:pt x="0" y="284"/>
                    <a:pt x="0" y="629"/>
                  </a:cubicBezTo>
                  <a:lnTo>
                    <a:pt x="0" y="1259"/>
                  </a:lnTo>
                  <a:lnTo>
                    <a:pt x="6414" y="1259"/>
                  </a:lnTo>
                  <a:cubicBezTo>
                    <a:pt x="5826" y="467"/>
                    <a:pt x="6008" y="711"/>
                    <a:pt x="5663" y="244"/>
                  </a:cubicBezTo>
                  <a:cubicBezTo>
                    <a:pt x="5542" y="81"/>
                    <a:pt x="5359"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3332282" y="4397565"/>
              <a:ext cx="129243" cy="25869"/>
            </a:xfrm>
            <a:custGeom>
              <a:avLst/>
              <a:gdLst/>
              <a:ahLst/>
              <a:cxnLst/>
              <a:rect l="l" t="t" r="r" b="b"/>
              <a:pathLst>
                <a:path w="6395" h="1280" extrusionOk="0">
                  <a:moveTo>
                    <a:pt x="630" y="0"/>
                  </a:moveTo>
                  <a:cubicBezTo>
                    <a:pt x="285" y="0"/>
                    <a:pt x="1" y="285"/>
                    <a:pt x="1" y="630"/>
                  </a:cubicBezTo>
                  <a:lnTo>
                    <a:pt x="1" y="1279"/>
                  </a:lnTo>
                  <a:lnTo>
                    <a:pt x="6395" y="1279"/>
                  </a:lnTo>
                  <a:cubicBezTo>
                    <a:pt x="5806" y="467"/>
                    <a:pt x="5989" y="731"/>
                    <a:pt x="5664" y="264"/>
                  </a:cubicBezTo>
                  <a:cubicBezTo>
                    <a:pt x="5542" y="102"/>
                    <a:pt x="5339" y="0"/>
                    <a:pt x="5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3134568" y="4218302"/>
              <a:ext cx="437708" cy="386031"/>
            </a:xfrm>
            <a:custGeom>
              <a:avLst/>
              <a:gdLst/>
              <a:ahLst/>
              <a:cxnLst/>
              <a:rect l="l" t="t" r="r" b="b"/>
              <a:pathLst>
                <a:path w="21658" h="19101" extrusionOk="0">
                  <a:moveTo>
                    <a:pt x="4669" y="3207"/>
                  </a:moveTo>
                  <a:cubicBezTo>
                    <a:pt x="5014" y="3207"/>
                    <a:pt x="5298" y="3492"/>
                    <a:pt x="5298" y="3837"/>
                  </a:cubicBezTo>
                  <a:cubicBezTo>
                    <a:pt x="5298" y="4182"/>
                    <a:pt x="5014" y="4466"/>
                    <a:pt x="4669" y="4466"/>
                  </a:cubicBezTo>
                  <a:cubicBezTo>
                    <a:pt x="4324" y="4466"/>
                    <a:pt x="4040" y="4182"/>
                    <a:pt x="4040" y="3837"/>
                  </a:cubicBezTo>
                  <a:cubicBezTo>
                    <a:pt x="4040" y="3492"/>
                    <a:pt x="4324" y="3207"/>
                    <a:pt x="4669" y="3207"/>
                  </a:cubicBezTo>
                  <a:close/>
                  <a:moveTo>
                    <a:pt x="7206" y="3207"/>
                  </a:moveTo>
                  <a:cubicBezTo>
                    <a:pt x="7571" y="3207"/>
                    <a:pt x="7855" y="3492"/>
                    <a:pt x="7855" y="3837"/>
                  </a:cubicBezTo>
                  <a:cubicBezTo>
                    <a:pt x="7855" y="4182"/>
                    <a:pt x="7571" y="4466"/>
                    <a:pt x="7206" y="4466"/>
                  </a:cubicBezTo>
                  <a:cubicBezTo>
                    <a:pt x="6861" y="4466"/>
                    <a:pt x="6577" y="4182"/>
                    <a:pt x="6577" y="3837"/>
                  </a:cubicBezTo>
                  <a:cubicBezTo>
                    <a:pt x="6577" y="3492"/>
                    <a:pt x="6861" y="3207"/>
                    <a:pt x="7206" y="3207"/>
                  </a:cubicBezTo>
                  <a:close/>
                  <a:moveTo>
                    <a:pt x="18877" y="4466"/>
                  </a:moveTo>
                  <a:lnTo>
                    <a:pt x="18877" y="11408"/>
                  </a:lnTo>
                  <a:lnTo>
                    <a:pt x="9784" y="11408"/>
                  </a:lnTo>
                  <a:lnTo>
                    <a:pt x="9784" y="14615"/>
                  </a:lnTo>
                  <a:lnTo>
                    <a:pt x="5298" y="14615"/>
                  </a:lnTo>
                  <a:lnTo>
                    <a:pt x="5298" y="7693"/>
                  </a:lnTo>
                  <a:lnTo>
                    <a:pt x="11245" y="7693"/>
                  </a:lnTo>
                  <a:cubicBezTo>
                    <a:pt x="11590" y="7693"/>
                    <a:pt x="11874" y="7409"/>
                    <a:pt x="11874" y="7064"/>
                  </a:cubicBezTo>
                  <a:lnTo>
                    <a:pt x="11874" y="4466"/>
                  </a:lnTo>
                  <a:close/>
                  <a:moveTo>
                    <a:pt x="14452" y="14615"/>
                  </a:moveTo>
                  <a:cubicBezTo>
                    <a:pt x="14797" y="14615"/>
                    <a:pt x="15081" y="14899"/>
                    <a:pt x="15081" y="15264"/>
                  </a:cubicBezTo>
                  <a:cubicBezTo>
                    <a:pt x="15081" y="15609"/>
                    <a:pt x="14797" y="15893"/>
                    <a:pt x="14452" y="15893"/>
                  </a:cubicBezTo>
                  <a:cubicBezTo>
                    <a:pt x="14087" y="15893"/>
                    <a:pt x="13803" y="15609"/>
                    <a:pt x="13803" y="15264"/>
                  </a:cubicBezTo>
                  <a:cubicBezTo>
                    <a:pt x="13803" y="14899"/>
                    <a:pt x="14087" y="14615"/>
                    <a:pt x="14452" y="14615"/>
                  </a:cubicBezTo>
                  <a:close/>
                  <a:moveTo>
                    <a:pt x="16989" y="14615"/>
                  </a:moveTo>
                  <a:cubicBezTo>
                    <a:pt x="17334" y="14615"/>
                    <a:pt x="17619" y="14899"/>
                    <a:pt x="17619" y="15264"/>
                  </a:cubicBezTo>
                  <a:cubicBezTo>
                    <a:pt x="17619" y="15609"/>
                    <a:pt x="17334" y="15893"/>
                    <a:pt x="16989" y="15893"/>
                  </a:cubicBezTo>
                  <a:cubicBezTo>
                    <a:pt x="16624" y="15893"/>
                    <a:pt x="16340" y="15609"/>
                    <a:pt x="16340" y="15264"/>
                  </a:cubicBezTo>
                  <a:cubicBezTo>
                    <a:pt x="16340" y="14899"/>
                    <a:pt x="16624" y="14615"/>
                    <a:pt x="16989" y="14615"/>
                  </a:cubicBezTo>
                  <a:close/>
                  <a:moveTo>
                    <a:pt x="0" y="0"/>
                  </a:moveTo>
                  <a:lnTo>
                    <a:pt x="0" y="630"/>
                  </a:lnTo>
                  <a:lnTo>
                    <a:pt x="0" y="7064"/>
                  </a:lnTo>
                  <a:cubicBezTo>
                    <a:pt x="0" y="7409"/>
                    <a:pt x="284" y="7693"/>
                    <a:pt x="630" y="7693"/>
                  </a:cubicBezTo>
                  <a:lnTo>
                    <a:pt x="4040" y="7693"/>
                  </a:lnTo>
                  <a:lnTo>
                    <a:pt x="4040" y="15264"/>
                  </a:lnTo>
                  <a:cubicBezTo>
                    <a:pt x="4040" y="15609"/>
                    <a:pt x="4324" y="15893"/>
                    <a:pt x="4669" y="15893"/>
                  </a:cubicBezTo>
                  <a:lnTo>
                    <a:pt x="9784" y="15893"/>
                  </a:lnTo>
                  <a:lnTo>
                    <a:pt x="9784" y="18471"/>
                  </a:lnTo>
                  <a:cubicBezTo>
                    <a:pt x="9784" y="18816"/>
                    <a:pt x="10068" y="19100"/>
                    <a:pt x="10413" y="19100"/>
                  </a:cubicBezTo>
                  <a:lnTo>
                    <a:pt x="21029" y="19100"/>
                  </a:lnTo>
                  <a:cubicBezTo>
                    <a:pt x="21374" y="19100"/>
                    <a:pt x="21658" y="18816"/>
                    <a:pt x="21658" y="18471"/>
                  </a:cubicBezTo>
                  <a:lnTo>
                    <a:pt x="21658" y="12037"/>
                  </a:lnTo>
                  <a:cubicBezTo>
                    <a:pt x="21658" y="11692"/>
                    <a:pt x="21374" y="11408"/>
                    <a:pt x="21029" y="11408"/>
                  </a:cubicBezTo>
                  <a:lnTo>
                    <a:pt x="20136" y="11408"/>
                  </a:lnTo>
                  <a:lnTo>
                    <a:pt x="20136" y="3837"/>
                  </a:lnTo>
                  <a:cubicBezTo>
                    <a:pt x="20136" y="3492"/>
                    <a:pt x="19851" y="3207"/>
                    <a:pt x="19506" y="3207"/>
                  </a:cubicBezTo>
                  <a:lnTo>
                    <a:pt x="11874" y="3207"/>
                  </a:lnTo>
                  <a:lnTo>
                    <a:pt x="11874" y="630"/>
                  </a:lnTo>
                  <a:cubicBezTo>
                    <a:pt x="11874" y="285"/>
                    <a:pt x="11590" y="0"/>
                    <a:pt x="1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69"/>
          <p:cNvGrpSpPr/>
          <p:nvPr/>
        </p:nvGrpSpPr>
        <p:grpSpPr>
          <a:xfrm>
            <a:off x="4675334" y="1461724"/>
            <a:ext cx="438759" cy="438779"/>
            <a:chOff x="3738402" y="1172049"/>
            <a:chExt cx="437708" cy="437728"/>
          </a:xfrm>
        </p:grpSpPr>
        <p:sp>
          <p:nvSpPr>
            <p:cNvPr id="2498" name="Google Shape;2498;p69"/>
            <p:cNvSpPr/>
            <p:nvPr/>
          </p:nvSpPr>
          <p:spPr>
            <a:xfrm>
              <a:off x="3886905" y="1286902"/>
              <a:ext cx="153030" cy="43108"/>
            </a:xfrm>
            <a:custGeom>
              <a:avLst/>
              <a:gdLst/>
              <a:ahLst/>
              <a:cxnLst/>
              <a:rect l="l" t="t" r="r" b="b"/>
              <a:pathLst>
                <a:path w="7572" h="2133" extrusionOk="0">
                  <a:moveTo>
                    <a:pt x="812" y="1"/>
                  </a:moveTo>
                  <a:cubicBezTo>
                    <a:pt x="528" y="1"/>
                    <a:pt x="264" y="62"/>
                    <a:pt x="0" y="163"/>
                  </a:cubicBezTo>
                  <a:cubicBezTo>
                    <a:pt x="690" y="995"/>
                    <a:pt x="467" y="711"/>
                    <a:pt x="1076" y="1442"/>
                  </a:cubicBezTo>
                  <a:cubicBezTo>
                    <a:pt x="1462" y="1868"/>
                    <a:pt x="2010" y="2132"/>
                    <a:pt x="2578" y="2132"/>
                  </a:cubicBezTo>
                  <a:lnTo>
                    <a:pt x="4993" y="2132"/>
                  </a:lnTo>
                  <a:cubicBezTo>
                    <a:pt x="5562" y="2132"/>
                    <a:pt x="6130" y="1868"/>
                    <a:pt x="6516" y="1422"/>
                  </a:cubicBezTo>
                  <a:cubicBezTo>
                    <a:pt x="7125" y="711"/>
                    <a:pt x="6881" y="995"/>
                    <a:pt x="7571" y="204"/>
                  </a:cubicBezTo>
                  <a:cubicBezTo>
                    <a:pt x="7287" y="82"/>
                    <a:pt x="6962" y="1"/>
                    <a:pt x="6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3859420" y="1306183"/>
              <a:ext cx="205940" cy="303595"/>
            </a:xfrm>
            <a:custGeom>
              <a:avLst/>
              <a:gdLst/>
              <a:ahLst/>
              <a:cxnLst/>
              <a:rect l="l" t="t" r="r" b="b"/>
              <a:pathLst>
                <a:path w="10190" h="15022" extrusionOk="0">
                  <a:moveTo>
                    <a:pt x="5095" y="4121"/>
                  </a:moveTo>
                  <a:cubicBezTo>
                    <a:pt x="5440" y="4121"/>
                    <a:pt x="5724" y="4405"/>
                    <a:pt x="5724" y="4771"/>
                  </a:cubicBezTo>
                  <a:lnTo>
                    <a:pt x="5724" y="7673"/>
                  </a:lnTo>
                  <a:lnTo>
                    <a:pt x="6414" y="6983"/>
                  </a:lnTo>
                  <a:cubicBezTo>
                    <a:pt x="6536" y="6861"/>
                    <a:pt x="6698" y="6801"/>
                    <a:pt x="6861" y="6801"/>
                  </a:cubicBezTo>
                  <a:cubicBezTo>
                    <a:pt x="7023" y="6801"/>
                    <a:pt x="7186" y="6861"/>
                    <a:pt x="7307" y="6983"/>
                  </a:cubicBezTo>
                  <a:cubicBezTo>
                    <a:pt x="7551" y="7227"/>
                    <a:pt x="7551" y="7633"/>
                    <a:pt x="7307" y="7876"/>
                  </a:cubicBezTo>
                  <a:lnTo>
                    <a:pt x="5541" y="9642"/>
                  </a:lnTo>
                  <a:cubicBezTo>
                    <a:pt x="5417" y="9766"/>
                    <a:pt x="5251" y="9833"/>
                    <a:pt x="5085" y="9833"/>
                  </a:cubicBezTo>
                  <a:cubicBezTo>
                    <a:pt x="4926" y="9833"/>
                    <a:pt x="4768" y="9772"/>
                    <a:pt x="4648" y="9642"/>
                  </a:cubicBezTo>
                  <a:lnTo>
                    <a:pt x="2862" y="7876"/>
                  </a:lnTo>
                  <a:cubicBezTo>
                    <a:pt x="2619" y="7633"/>
                    <a:pt x="2619" y="7227"/>
                    <a:pt x="2862" y="6983"/>
                  </a:cubicBezTo>
                  <a:cubicBezTo>
                    <a:pt x="2994" y="6861"/>
                    <a:pt x="3157" y="6801"/>
                    <a:pt x="3319" y="6801"/>
                  </a:cubicBezTo>
                  <a:cubicBezTo>
                    <a:pt x="3481" y="6801"/>
                    <a:pt x="3644" y="6861"/>
                    <a:pt x="3776" y="6983"/>
                  </a:cubicBezTo>
                  <a:lnTo>
                    <a:pt x="4445" y="7673"/>
                  </a:lnTo>
                  <a:lnTo>
                    <a:pt x="4445" y="4771"/>
                  </a:lnTo>
                  <a:cubicBezTo>
                    <a:pt x="4445" y="4405"/>
                    <a:pt x="4730" y="4121"/>
                    <a:pt x="5095" y="4121"/>
                  </a:cubicBezTo>
                  <a:close/>
                  <a:moveTo>
                    <a:pt x="7226" y="11205"/>
                  </a:moveTo>
                  <a:cubicBezTo>
                    <a:pt x="7571" y="11205"/>
                    <a:pt x="7855" y="11489"/>
                    <a:pt x="7855" y="11855"/>
                  </a:cubicBezTo>
                  <a:cubicBezTo>
                    <a:pt x="7855" y="12200"/>
                    <a:pt x="7571" y="12484"/>
                    <a:pt x="7226" y="12484"/>
                  </a:cubicBezTo>
                  <a:lnTo>
                    <a:pt x="2943" y="12484"/>
                  </a:lnTo>
                  <a:cubicBezTo>
                    <a:pt x="2598" y="12484"/>
                    <a:pt x="2314" y="12200"/>
                    <a:pt x="2314" y="11855"/>
                  </a:cubicBezTo>
                  <a:cubicBezTo>
                    <a:pt x="2314" y="11489"/>
                    <a:pt x="2598" y="11205"/>
                    <a:pt x="2943" y="11205"/>
                  </a:cubicBezTo>
                  <a:close/>
                  <a:moveTo>
                    <a:pt x="366" y="1"/>
                  </a:moveTo>
                  <a:cubicBezTo>
                    <a:pt x="142" y="346"/>
                    <a:pt x="0" y="772"/>
                    <a:pt x="0" y="1219"/>
                  </a:cubicBezTo>
                  <a:lnTo>
                    <a:pt x="0" y="12301"/>
                  </a:lnTo>
                  <a:cubicBezTo>
                    <a:pt x="0" y="13803"/>
                    <a:pt x="1218" y="15021"/>
                    <a:pt x="2700" y="15021"/>
                  </a:cubicBezTo>
                  <a:lnTo>
                    <a:pt x="7470" y="15021"/>
                  </a:lnTo>
                  <a:cubicBezTo>
                    <a:pt x="8972" y="15021"/>
                    <a:pt x="10190" y="13803"/>
                    <a:pt x="10190" y="12301"/>
                  </a:cubicBezTo>
                  <a:lnTo>
                    <a:pt x="10190" y="1219"/>
                  </a:lnTo>
                  <a:cubicBezTo>
                    <a:pt x="10190" y="813"/>
                    <a:pt x="10068" y="427"/>
                    <a:pt x="9865" y="102"/>
                  </a:cubicBezTo>
                  <a:cubicBezTo>
                    <a:pt x="9276" y="792"/>
                    <a:pt x="9520" y="508"/>
                    <a:pt x="8830" y="1300"/>
                  </a:cubicBezTo>
                  <a:cubicBezTo>
                    <a:pt x="8200" y="2031"/>
                    <a:pt x="7307" y="2437"/>
                    <a:pt x="6353" y="2437"/>
                  </a:cubicBezTo>
                  <a:lnTo>
                    <a:pt x="3938" y="2437"/>
                  </a:lnTo>
                  <a:cubicBezTo>
                    <a:pt x="2923" y="2437"/>
                    <a:pt x="1949" y="1929"/>
                    <a:pt x="1462" y="1300"/>
                  </a:cubicBezTo>
                  <a:cubicBezTo>
                    <a:pt x="792" y="488"/>
                    <a:pt x="1035" y="792"/>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3738402" y="1172049"/>
              <a:ext cx="437708" cy="253939"/>
            </a:xfrm>
            <a:custGeom>
              <a:avLst/>
              <a:gdLst/>
              <a:ahLst/>
              <a:cxnLst/>
              <a:rect l="l" t="t" r="r" b="b"/>
              <a:pathLst>
                <a:path w="21658" h="12565" extrusionOk="0">
                  <a:moveTo>
                    <a:pt x="10839" y="1"/>
                  </a:moveTo>
                  <a:cubicBezTo>
                    <a:pt x="10271" y="1"/>
                    <a:pt x="9743" y="102"/>
                    <a:pt x="9256" y="285"/>
                  </a:cubicBezTo>
                  <a:cubicBezTo>
                    <a:pt x="8119" y="711"/>
                    <a:pt x="7206" y="1584"/>
                    <a:pt x="6719" y="2700"/>
                  </a:cubicBezTo>
                  <a:cubicBezTo>
                    <a:pt x="6313" y="2517"/>
                    <a:pt x="5866" y="2416"/>
                    <a:pt x="5420" y="2416"/>
                  </a:cubicBezTo>
                  <a:cubicBezTo>
                    <a:pt x="4649" y="2416"/>
                    <a:pt x="3958" y="2680"/>
                    <a:pt x="3431" y="3147"/>
                  </a:cubicBezTo>
                  <a:cubicBezTo>
                    <a:pt x="3167" y="3390"/>
                    <a:pt x="2944" y="3674"/>
                    <a:pt x="2761" y="3979"/>
                  </a:cubicBezTo>
                  <a:cubicBezTo>
                    <a:pt x="2497" y="4466"/>
                    <a:pt x="2355" y="5034"/>
                    <a:pt x="2396" y="5623"/>
                  </a:cubicBezTo>
                  <a:cubicBezTo>
                    <a:pt x="1137" y="6070"/>
                    <a:pt x="203" y="7206"/>
                    <a:pt x="41" y="8566"/>
                  </a:cubicBezTo>
                  <a:cubicBezTo>
                    <a:pt x="21" y="8708"/>
                    <a:pt x="0" y="8850"/>
                    <a:pt x="0" y="8992"/>
                  </a:cubicBezTo>
                  <a:cubicBezTo>
                    <a:pt x="0" y="10961"/>
                    <a:pt x="1604" y="12565"/>
                    <a:pt x="3573" y="12565"/>
                  </a:cubicBezTo>
                  <a:lnTo>
                    <a:pt x="4709" y="12565"/>
                  </a:lnTo>
                  <a:lnTo>
                    <a:pt x="4709" y="7856"/>
                  </a:lnTo>
                  <a:cubicBezTo>
                    <a:pt x="4709" y="5968"/>
                    <a:pt x="6252" y="4405"/>
                    <a:pt x="8160" y="4405"/>
                  </a:cubicBezTo>
                  <a:lnTo>
                    <a:pt x="13985" y="4405"/>
                  </a:lnTo>
                  <a:cubicBezTo>
                    <a:pt x="15893" y="4405"/>
                    <a:pt x="17436" y="5968"/>
                    <a:pt x="17436" y="7856"/>
                  </a:cubicBezTo>
                  <a:lnTo>
                    <a:pt x="17436" y="12565"/>
                  </a:lnTo>
                  <a:lnTo>
                    <a:pt x="18086" y="12565"/>
                  </a:lnTo>
                  <a:cubicBezTo>
                    <a:pt x="19060" y="12565"/>
                    <a:pt x="19953" y="12179"/>
                    <a:pt x="20582" y="11550"/>
                  </a:cubicBezTo>
                  <a:cubicBezTo>
                    <a:pt x="21252" y="10900"/>
                    <a:pt x="21658" y="9987"/>
                    <a:pt x="21658" y="8992"/>
                  </a:cubicBezTo>
                  <a:cubicBezTo>
                    <a:pt x="21658" y="8850"/>
                    <a:pt x="21658" y="8708"/>
                    <a:pt x="21638" y="8586"/>
                  </a:cubicBezTo>
                  <a:cubicBezTo>
                    <a:pt x="21475" y="7206"/>
                    <a:pt x="20542" y="6070"/>
                    <a:pt x="19263" y="5623"/>
                  </a:cubicBezTo>
                  <a:cubicBezTo>
                    <a:pt x="19303" y="5034"/>
                    <a:pt x="19161" y="4466"/>
                    <a:pt x="18898" y="3979"/>
                  </a:cubicBezTo>
                  <a:cubicBezTo>
                    <a:pt x="18390" y="3045"/>
                    <a:pt x="17395" y="2416"/>
                    <a:pt x="16259" y="2416"/>
                  </a:cubicBezTo>
                  <a:cubicBezTo>
                    <a:pt x="16015" y="2416"/>
                    <a:pt x="15792" y="2436"/>
                    <a:pt x="15569" y="2477"/>
                  </a:cubicBezTo>
                  <a:cubicBezTo>
                    <a:pt x="15345" y="2538"/>
                    <a:pt x="15142" y="2619"/>
                    <a:pt x="14960" y="2700"/>
                  </a:cubicBezTo>
                  <a:cubicBezTo>
                    <a:pt x="14797" y="2335"/>
                    <a:pt x="14594" y="1990"/>
                    <a:pt x="14331" y="1685"/>
                  </a:cubicBezTo>
                  <a:cubicBezTo>
                    <a:pt x="13519" y="650"/>
                    <a:pt x="12260" y="1"/>
                    <a:pt x="10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9"/>
          <p:cNvGrpSpPr/>
          <p:nvPr/>
        </p:nvGrpSpPr>
        <p:grpSpPr>
          <a:xfrm>
            <a:off x="4675334" y="2689146"/>
            <a:ext cx="438759" cy="385317"/>
            <a:chOff x="3738402" y="2396532"/>
            <a:chExt cx="437708" cy="384394"/>
          </a:xfrm>
        </p:grpSpPr>
        <p:sp>
          <p:nvSpPr>
            <p:cNvPr id="2502" name="Google Shape;2502;p69"/>
            <p:cNvSpPr/>
            <p:nvPr/>
          </p:nvSpPr>
          <p:spPr>
            <a:xfrm>
              <a:off x="3944322" y="2550775"/>
              <a:ext cx="25869" cy="25869"/>
            </a:xfrm>
            <a:custGeom>
              <a:avLst/>
              <a:gdLst/>
              <a:ahLst/>
              <a:cxnLst/>
              <a:rect l="l" t="t" r="r" b="b"/>
              <a:pathLst>
                <a:path w="1280" h="1280" extrusionOk="0">
                  <a:moveTo>
                    <a:pt x="650" y="1"/>
                  </a:moveTo>
                  <a:cubicBezTo>
                    <a:pt x="285" y="1"/>
                    <a:pt x="1" y="285"/>
                    <a:pt x="1" y="630"/>
                  </a:cubicBezTo>
                  <a:cubicBezTo>
                    <a:pt x="1" y="995"/>
                    <a:pt x="285" y="1279"/>
                    <a:pt x="650" y="1279"/>
                  </a:cubicBezTo>
                  <a:cubicBezTo>
                    <a:pt x="995" y="1279"/>
                    <a:pt x="1280" y="995"/>
                    <a:pt x="1280" y="630"/>
                  </a:cubicBezTo>
                  <a:cubicBezTo>
                    <a:pt x="1280"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3866392" y="2721428"/>
              <a:ext cx="182153" cy="59498"/>
            </a:xfrm>
            <a:custGeom>
              <a:avLst/>
              <a:gdLst/>
              <a:ahLst/>
              <a:cxnLst/>
              <a:rect l="l" t="t" r="r" b="b"/>
              <a:pathLst>
                <a:path w="9013" h="2944" extrusionOk="0">
                  <a:moveTo>
                    <a:pt x="2598" y="1"/>
                  </a:moveTo>
                  <a:lnTo>
                    <a:pt x="2598" y="1685"/>
                  </a:lnTo>
                  <a:lnTo>
                    <a:pt x="630" y="1685"/>
                  </a:lnTo>
                  <a:cubicBezTo>
                    <a:pt x="284" y="1685"/>
                    <a:pt x="0" y="1969"/>
                    <a:pt x="0" y="2314"/>
                  </a:cubicBezTo>
                  <a:cubicBezTo>
                    <a:pt x="0" y="2660"/>
                    <a:pt x="284" y="2944"/>
                    <a:pt x="630" y="2944"/>
                  </a:cubicBezTo>
                  <a:lnTo>
                    <a:pt x="8383" y="2944"/>
                  </a:lnTo>
                  <a:cubicBezTo>
                    <a:pt x="8728" y="2944"/>
                    <a:pt x="9012" y="2660"/>
                    <a:pt x="9012" y="2314"/>
                  </a:cubicBezTo>
                  <a:cubicBezTo>
                    <a:pt x="9012" y="1969"/>
                    <a:pt x="8728" y="1685"/>
                    <a:pt x="8383" y="1685"/>
                  </a:cubicBezTo>
                  <a:lnTo>
                    <a:pt x="6394" y="1685"/>
                  </a:lnTo>
                  <a:lnTo>
                    <a:pt x="6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3738402" y="2396532"/>
              <a:ext cx="437708" cy="299068"/>
            </a:xfrm>
            <a:custGeom>
              <a:avLst/>
              <a:gdLst/>
              <a:ahLst/>
              <a:cxnLst/>
              <a:rect l="l" t="t" r="r" b="b"/>
              <a:pathLst>
                <a:path w="21658" h="14798" extrusionOk="0">
                  <a:moveTo>
                    <a:pt x="12626" y="5847"/>
                  </a:moveTo>
                  <a:cubicBezTo>
                    <a:pt x="12788" y="5847"/>
                    <a:pt x="12950" y="5907"/>
                    <a:pt x="13072" y="6029"/>
                  </a:cubicBezTo>
                  <a:cubicBezTo>
                    <a:pt x="13316" y="6273"/>
                    <a:pt x="13316" y="6679"/>
                    <a:pt x="13072" y="6922"/>
                  </a:cubicBezTo>
                  <a:lnTo>
                    <a:pt x="12544" y="7450"/>
                  </a:lnTo>
                  <a:cubicBezTo>
                    <a:pt x="12666" y="7694"/>
                    <a:pt x="12727" y="7978"/>
                    <a:pt x="12727" y="8262"/>
                  </a:cubicBezTo>
                  <a:cubicBezTo>
                    <a:pt x="12727" y="9317"/>
                    <a:pt x="11875" y="10170"/>
                    <a:pt x="10839" y="10170"/>
                  </a:cubicBezTo>
                  <a:cubicBezTo>
                    <a:pt x="9784" y="10170"/>
                    <a:pt x="8931" y="9317"/>
                    <a:pt x="8931" y="8262"/>
                  </a:cubicBezTo>
                  <a:cubicBezTo>
                    <a:pt x="8931" y="7227"/>
                    <a:pt x="9784" y="6374"/>
                    <a:pt x="10839" y="6374"/>
                  </a:cubicBezTo>
                  <a:cubicBezTo>
                    <a:pt x="11124" y="6374"/>
                    <a:pt x="11408" y="6435"/>
                    <a:pt x="11651" y="6557"/>
                  </a:cubicBezTo>
                  <a:lnTo>
                    <a:pt x="12179" y="6029"/>
                  </a:lnTo>
                  <a:cubicBezTo>
                    <a:pt x="12301" y="5907"/>
                    <a:pt x="12463" y="5847"/>
                    <a:pt x="12626" y="5847"/>
                  </a:cubicBezTo>
                  <a:close/>
                  <a:moveTo>
                    <a:pt x="10839" y="1688"/>
                  </a:moveTo>
                  <a:cubicBezTo>
                    <a:pt x="12521" y="1688"/>
                    <a:pt x="14201" y="2327"/>
                    <a:pt x="15488" y="3614"/>
                  </a:cubicBezTo>
                  <a:cubicBezTo>
                    <a:pt x="18045" y="6192"/>
                    <a:pt x="18065" y="10353"/>
                    <a:pt x="15488" y="12930"/>
                  </a:cubicBezTo>
                  <a:cubicBezTo>
                    <a:pt x="15366" y="13052"/>
                    <a:pt x="15203" y="13113"/>
                    <a:pt x="15041" y="13113"/>
                  </a:cubicBezTo>
                  <a:cubicBezTo>
                    <a:pt x="14879" y="13113"/>
                    <a:pt x="14716" y="13052"/>
                    <a:pt x="14594" y="12930"/>
                  </a:cubicBezTo>
                  <a:lnTo>
                    <a:pt x="13600" y="11936"/>
                  </a:lnTo>
                  <a:cubicBezTo>
                    <a:pt x="13356" y="11672"/>
                    <a:pt x="13356" y="11286"/>
                    <a:pt x="13600" y="11022"/>
                  </a:cubicBezTo>
                  <a:cubicBezTo>
                    <a:pt x="13722" y="10901"/>
                    <a:pt x="13884" y="10840"/>
                    <a:pt x="14046" y="10840"/>
                  </a:cubicBezTo>
                  <a:cubicBezTo>
                    <a:pt x="14209" y="10840"/>
                    <a:pt x="14371" y="10901"/>
                    <a:pt x="14493" y="11022"/>
                  </a:cubicBezTo>
                  <a:lnTo>
                    <a:pt x="15021" y="11550"/>
                  </a:lnTo>
                  <a:cubicBezTo>
                    <a:pt x="15609" y="10779"/>
                    <a:pt x="15995" y="9865"/>
                    <a:pt x="16117" y="8911"/>
                  </a:cubicBezTo>
                  <a:lnTo>
                    <a:pt x="15183" y="8911"/>
                  </a:lnTo>
                  <a:cubicBezTo>
                    <a:pt x="14818" y="8911"/>
                    <a:pt x="14534" y="8627"/>
                    <a:pt x="14534" y="8262"/>
                  </a:cubicBezTo>
                  <a:cubicBezTo>
                    <a:pt x="14534" y="7917"/>
                    <a:pt x="14818" y="7633"/>
                    <a:pt x="15183" y="7633"/>
                  </a:cubicBezTo>
                  <a:lnTo>
                    <a:pt x="16117" y="7633"/>
                  </a:lnTo>
                  <a:cubicBezTo>
                    <a:pt x="15995" y="6658"/>
                    <a:pt x="15609" y="5765"/>
                    <a:pt x="15021" y="4994"/>
                  </a:cubicBezTo>
                  <a:lnTo>
                    <a:pt x="14493" y="5501"/>
                  </a:lnTo>
                  <a:cubicBezTo>
                    <a:pt x="14371" y="5623"/>
                    <a:pt x="14209" y="5684"/>
                    <a:pt x="14046" y="5684"/>
                  </a:cubicBezTo>
                  <a:cubicBezTo>
                    <a:pt x="13884" y="5684"/>
                    <a:pt x="13722" y="5623"/>
                    <a:pt x="13600" y="5501"/>
                  </a:cubicBezTo>
                  <a:cubicBezTo>
                    <a:pt x="13356" y="5258"/>
                    <a:pt x="13356" y="4852"/>
                    <a:pt x="13600" y="4608"/>
                  </a:cubicBezTo>
                  <a:lnTo>
                    <a:pt x="14107" y="4101"/>
                  </a:lnTo>
                  <a:cubicBezTo>
                    <a:pt x="13356" y="3492"/>
                    <a:pt x="12443" y="3106"/>
                    <a:pt x="11469" y="3005"/>
                  </a:cubicBezTo>
                  <a:lnTo>
                    <a:pt x="11469" y="3918"/>
                  </a:lnTo>
                  <a:cubicBezTo>
                    <a:pt x="11469" y="4284"/>
                    <a:pt x="11184" y="4568"/>
                    <a:pt x="10839" y="4568"/>
                  </a:cubicBezTo>
                  <a:lnTo>
                    <a:pt x="10819" y="4568"/>
                  </a:lnTo>
                  <a:cubicBezTo>
                    <a:pt x="10474" y="4547"/>
                    <a:pt x="10190" y="4263"/>
                    <a:pt x="10190" y="3918"/>
                  </a:cubicBezTo>
                  <a:lnTo>
                    <a:pt x="10190" y="3005"/>
                  </a:lnTo>
                  <a:cubicBezTo>
                    <a:pt x="9236" y="3106"/>
                    <a:pt x="8322" y="3492"/>
                    <a:pt x="7551" y="4101"/>
                  </a:cubicBezTo>
                  <a:lnTo>
                    <a:pt x="8079" y="4608"/>
                  </a:lnTo>
                  <a:cubicBezTo>
                    <a:pt x="8322" y="4852"/>
                    <a:pt x="8322" y="5258"/>
                    <a:pt x="8079" y="5501"/>
                  </a:cubicBezTo>
                  <a:cubicBezTo>
                    <a:pt x="7947" y="5623"/>
                    <a:pt x="7785" y="5684"/>
                    <a:pt x="7622" y="5684"/>
                  </a:cubicBezTo>
                  <a:cubicBezTo>
                    <a:pt x="7460" y="5684"/>
                    <a:pt x="7297" y="5623"/>
                    <a:pt x="7165" y="5501"/>
                  </a:cubicBezTo>
                  <a:lnTo>
                    <a:pt x="6658" y="4994"/>
                  </a:lnTo>
                  <a:cubicBezTo>
                    <a:pt x="6049" y="5765"/>
                    <a:pt x="5684" y="6658"/>
                    <a:pt x="5562" y="7633"/>
                  </a:cubicBezTo>
                  <a:lnTo>
                    <a:pt x="6496" y="7633"/>
                  </a:lnTo>
                  <a:cubicBezTo>
                    <a:pt x="6841" y="7633"/>
                    <a:pt x="7125" y="7917"/>
                    <a:pt x="7125" y="8262"/>
                  </a:cubicBezTo>
                  <a:cubicBezTo>
                    <a:pt x="7125" y="8627"/>
                    <a:pt x="6841" y="8911"/>
                    <a:pt x="6496" y="8911"/>
                  </a:cubicBezTo>
                  <a:lnTo>
                    <a:pt x="5562" y="8911"/>
                  </a:lnTo>
                  <a:cubicBezTo>
                    <a:pt x="5684" y="9865"/>
                    <a:pt x="6049" y="10779"/>
                    <a:pt x="6658" y="11550"/>
                  </a:cubicBezTo>
                  <a:lnTo>
                    <a:pt x="7165" y="11022"/>
                  </a:lnTo>
                  <a:cubicBezTo>
                    <a:pt x="7297" y="10901"/>
                    <a:pt x="7460" y="10840"/>
                    <a:pt x="7622" y="10840"/>
                  </a:cubicBezTo>
                  <a:cubicBezTo>
                    <a:pt x="7785" y="10840"/>
                    <a:pt x="7947" y="10901"/>
                    <a:pt x="8079" y="11022"/>
                  </a:cubicBezTo>
                  <a:cubicBezTo>
                    <a:pt x="8322" y="11286"/>
                    <a:pt x="8322" y="11672"/>
                    <a:pt x="8079" y="11936"/>
                  </a:cubicBezTo>
                  <a:lnTo>
                    <a:pt x="7084" y="12930"/>
                  </a:lnTo>
                  <a:cubicBezTo>
                    <a:pt x="6952" y="13052"/>
                    <a:pt x="6790" y="13113"/>
                    <a:pt x="6628" y="13113"/>
                  </a:cubicBezTo>
                  <a:cubicBezTo>
                    <a:pt x="6465" y="13113"/>
                    <a:pt x="6303" y="13052"/>
                    <a:pt x="6171" y="12930"/>
                  </a:cubicBezTo>
                  <a:cubicBezTo>
                    <a:pt x="3613" y="10353"/>
                    <a:pt x="3613" y="6192"/>
                    <a:pt x="6171" y="3614"/>
                  </a:cubicBezTo>
                  <a:cubicBezTo>
                    <a:pt x="7462" y="2333"/>
                    <a:pt x="9151" y="1688"/>
                    <a:pt x="10839" y="1688"/>
                  </a:cubicBezTo>
                  <a:close/>
                  <a:moveTo>
                    <a:pt x="650" y="1"/>
                  </a:moveTo>
                  <a:cubicBezTo>
                    <a:pt x="285" y="1"/>
                    <a:pt x="0" y="285"/>
                    <a:pt x="0" y="630"/>
                  </a:cubicBezTo>
                  <a:lnTo>
                    <a:pt x="0" y="14169"/>
                  </a:lnTo>
                  <a:cubicBezTo>
                    <a:pt x="0" y="14514"/>
                    <a:pt x="285" y="14798"/>
                    <a:pt x="650" y="14798"/>
                  </a:cubicBezTo>
                  <a:lnTo>
                    <a:pt x="21029" y="14798"/>
                  </a:lnTo>
                  <a:cubicBezTo>
                    <a:pt x="21374" y="14798"/>
                    <a:pt x="21658" y="14514"/>
                    <a:pt x="21658" y="14169"/>
                  </a:cubicBezTo>
                  <a:lnTo>
                    <a:pt x="21658" y="630"/>
                  </a:lnTo>
                  <a:cubicBezTo>
                    <a:pt x="21658" y="285"/>
                    <a:pt x="21374" y="1"/>
                    <a:pt x="2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69"/>
          <p:cNvGrpSpPr/>
          <p:nvPr/>
        </p:nvGrpSpPr>
        <p:grpSpPr>
          <a:xfrm>
            <a:off x="4688077" y="3863127"/>
            <a:ext cx="413699" cy="438759"/>
            <a:chOff x="3751114" y="3567702"/>
            <a:chExt cx="412708" cy="437708"/>
          </a:xfrm>
        </p:grpSpPr>
        <p:sp>
          <p:nvSpPr>
            <p:cNvPr id="2506" name="Google Shape;2506;p69"/>
            <p:cNvSpPr/>
            <p:nvPr/>
          </p:nvSpPr>
          <p:spPr>
            <a:xfrm>
              <a:off x="3824962" y="3756403"/>
              <a:ext cx="77142" cy="168612"/>
            </a:xfrm>
            <a:custGeom>
              <a:avLst/>
              <a:gdLst/>
              <a:ahLst/>
              <a:cxnLst/>
              <a:rect l="l" t="t" r="r" b="b"/>
              <a:pathLst>
                <a:path w="3817" h="8343" extrusionOk="0">
                  <a:moveTo>
                    <a:pt x="1279" y="0"/>
                  </a:moveTo>
                  <a:lnTo>
                    <a:pt x="1279" y="4689"/>
                  </a:lnTo>
                  <a:cubicBezTo>
                    <a:pt x="1279" y="5399"/>
                    <a:pt x="711" y="5968"/>
                    <a:pt x="0" y="5968"/>
                  </a:cubicBezTo>
                  <a:lnTo>
                    <a:pt x="1908" y="8343"/>
                  </a:lnTo>
                  <a:lnTo>
                    <a:pt x="3816" y="5968"/>
                  </a:lnTo>
                  <a:cubicBezTo>
                    <a:pt x="3471" y="5968"/>
                    <a:pt x="3146" y="5826"/>
                    <a:pt x="2923" y="5582"/>
                  </a:cubicBezTo>
                  <a:cubicBezTo>
                    <a:pt x="2680" y="5359"/>
                    <a:pt x="2537" y="5034"/>
                    <a:pt x="2537" y="4689"/>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012430" y="3763779"/>
              <a:ext cx="77546" cy="168612"/>
            </a:xfrm>
            <a:custGeom>
              <a:avLst/>
              <a:gdLst/>
              <a:ahLst/>
              <a:cxnLst/>
              <a:rect l="l" t="t" r="r" b="b"/>
              <a:pathLst>
                <a:path w="3837" h="8343" extrusionOk="0">
                  <a:moveTo>
                    <a:pt x="1929" y="1"/>
                  </a:moveTo>
                  <a:lnTo>
                    <a:pt x="0" y="2375"/>
                  </a:lnTo>
                  <a:lnTo>
                    <a:pt x="21" y="2375"/>
                  </a:lnTo>
                  <a:cubicBezTo>
                    <a:pt x="345" y="2375"/>
                    <a:pt x="670" y="2518"/>
                    <a:pt x="914" y="2761"/>
                  </a:cubicBezTo>
                  <a:cubicBezTo>
                    <a:pt x="1157" y="2984"/>
                    <a:pt x="1279" y="3309"/>
                    <a:pt x="1279" y="3654"/>
                  </a:cubicBezTo>
                  <a:lnTo>
                    <a:pt x="1279" y="8343"/>
                  </a:lnTo>
                  <a:lnTo>
                    <a:pt x="2558" y="8343"/>
                  </a:lnTo>
                  <a:lnTo>
                    <a:pt x="2558" y="3654"/>
                  </a:lnTo>
                  <a:cubicBezTo>
                    <a:pt x="2558" y="2944"/>
                    <a:pt x="3126" y="2375"/>
                    <a:pt x="3816" y="2375"/>
                  </a:cubicBezTo>
                  <a:lnTo>
                    <a:pt x="3836" y="2375"/>
                  </a:lnTo>
                  <a:lnTo>
                    <a:pt x="1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3751114" y="3662042"/>
              <a:ext cx="412708" cy="343368"/>
            </a:xfrm>
            <a:custGeom>
              <a:avLst/>
              <a:gdLst/>
              <a:ahLst/>
              <a:cxnLst/>
              <a:rect l="l" t="t" r="r" b="b"/>
              <a:pathLst>
                <a:path w="20421" h="16990" extrusionOk="0">
                  <a:moveTo>
                    <a:pt x="6821" y="3391"/>
                  </a:moveTo>
                  <a:cubicBezTo>
                    <a:pt x="7186" y="3391"/>
                    <a:pt x="7470" y="3675"/>
                    <a:pt x="7470" y="4040"/>
                  </a:cubicBezTo>
                  <a:lnTo>
                    <a:pt x="7470" y="9358"/>
                  </a:lnTo>
                  <a:lnTo>
                    <a:pt x="8810" y="9358"/>
                  </a:lnTo>
                  <a:cubicBezTo>
                    <a:pt x="9338" y="9358"/>
                    <a:pt x="9642" y="9987"/>
                    <a:pt x="9297" y="10393"/>
                  </a:cubicBezTo>
                  <a:lnTo>
                    <a:pt x="6049" y="14412"/>
                  </a:lnTo>
                  <a:cubicBezTo>
                    <a:pt x="5930" y="14572"/>
                    <a:pt x="5751" y="14648"/>
                    <a:pt x="5571" y="14648"/>
                  </a:cubicBezTo>
                  <a:cubicBezTo>
                    <a:pt x="5385" y="14648"/>
                    <a:pt x="5199" y="14567"/>
                    <a:pt x="5075" y="14412"/>
                  </a:cubicBezTo>
                  <a:lnTo>
                    <a:pt x="1827" y="10393"/>
                  </a:lnTo>
                  <a:cubicBezTo>
                    <a:pt x="1482" y="9967"/>
                    <a:pt x="1787" y="9358"/>
                    <a:pt x="2315" y="9358"/>
                  </a:cubicBezTo>
                  <a:lnTo>
                    <a:pt x="3654" y="9358"/>
                  </a:lnTo>
                  <a:lnTo>
                    <a:pt x="3654" y="4040"/>
                  </a:lnTo>
                  <a:cubicBezTo>
                    <a:pt x="3654" y="3675"/>
                    <a:pt x="3938" y="3391"/>
                    <a:pt x="4283" y="3391"/>
                  </a:cubicBezTo>
                  <a:close/>
                  <a:moveTo>
                    <a:pt x="14857" y="3398"/>
                  </a:moveTo>
                  <a:cubicBezTo>
                    <a:pt x="15037" y="3398"/>
                    <a:pt x="15216" y="3474"/>
                    <a:pt x="15346" y="3634"/>
                  </a:cubicBezTo>
                  <a:lnTo>
                    <a:pt x="18593" y="7653"/>
                  </a:lnTo>
                  <a:cubicBezTo>
                    <a:pt x="18918" y="8059"/>
                    <a:pt x="18614" y="8688"/>
                    <a:pt x="18086" y="8688"/>
                  </a:cubicBezTo>
                  <a:lnTo>
                    <a:pt x="16746" y="8688"/>
                  </a:lnTo>
                  <a:lnTo>
                    <a:pt x="16746" y="14006"/>
                  </a:lnTo>
                  <a:cubicBezTo>
                    <a:pt x="16746" y="14372"/>
                    <a:pt x="16462" y="14656"/>
                    <a:pt x="16117" y="14656"/>
                  </a:cubicBezTo>
                  <a:lnTo>
                    <a:pt x="13580" y="14656"/>
                  </a:lnTo>
                  <a:cubicBezTo>
                    <a:pt x="13235" y="14656"/>
                    <a:pt x="12951" y="14372"/>
                    <a:pt x="12951" y="14006"/>
                  </a:cubicBezTo>
                  <a:lnTo>
                    <a:pt x="12951" y="8688"/>
                  </a:lnTo>
                  <a:lnTo>
                    <a:pt x="11611" y="8688"/>
                  </a:lnTo>
                  <a:cubicBezTo>
                    <a:pt x="11063" y="8688"/>
                    <a:pt x="10779" y="8059"/>
                    <a:pt x="11103" y="7653"/>
                  </a:cubicBezTo>
                  <a:lnTo>
                    <a:pt x="14351" y="3634"/>
                  </a:lnTo>
                  <a:cubicBezTo>
                    <a:pt x="14485" y="3479"/>
                    <a:pt x="14672" y="3398"/>
                    <a:pt x="14857" y="3398"/>
                  </a:cubicBezTo>
                  <a:close/>
                  <a:moveTo>
                    <a:pt x="11834" y="1"/>
                  </a:moveTo>
                  <a:cubicBezTo>
                    <a:pt x="11469" y="1"/>
                    <a:pt x="11124" y="123"/>
                    <a:pt x="10840" y="346"/>
                  </a:cubicBezTo>
                  <a:lnTo>
                    <a:pt x="10028" y="995"/>
                  </a:lnTo>
                  <a:cubicBezTo>
                    <a:pt x="9459" y="1442"/>
                    <a:pt x="8769" y="1686"/>
                    <a:pt x="8059" y="1686"/>
                  </a:cubicBezTo>
                  <a:lnTo>
                    <a:pt x="1" y="1686"/>
                  </a:lnTo>
                  <a:lnTo>
                    <a:pt x="1" y="16361"/>
                  </a:lnTo>
                  <a:cubicBezTo>
                    <a:pt x="1" y="16706"/>
                    <a:pt x="285" y="16990"/>
                    <a:pt x="630" y="16990"/>
                  </a:cubicBezTo>
                  <a:lnTo>
                    <a:pt x="19791" y="16990"/>
                  </a:lnTo>
                  <a:cubicBezTo>
                    <a:pt x="20136" y="16990"/>
                    <a:pt x="20420" y="16706"/>
                    <a:pt x="20420" y="16361"/>
                  </a:cubicBezTo>
                  <a:lnTo>
                    <a:pt x="20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3751114" y="3567702"/>
              <a:ext cx="412708" cy="102990"/>
            </a:xfrm>
            <a:custGeom>
              <a:avLst/>
              <a:gdLst/>
              <a:ahLst/>
              <a:cxnLst/>
              <a:rect l="l" t="t" r="r" b="b"/>
              <a:pathLst>
                <a:path w="20421" h="5096" extrusionOk="0">
                  <a:moveTo>
                    <a:pt x="2558" y="1908"/>
                  </a:moveTo>
                  <a:cubicBezTo>
                    <a:pt x="2903" y="1908"/>
                    <a:pt x="3187" y="2193"/>
                    <a:pt x="3187" y="2558"/>
                  </a:cubicBezTo>
                  <a:cubicBezTo>
                    <a:pt x="3187" y="2903"/>
                    <a:pt x="2903" y="3187"/>
                    <a:pt x="2558" y="3187"/>
                  </a:cubicBezTo>
                  <a:cubicBezTo>
                    <a:pt x="2213" y="3187"/>
                    <a:pt x="1929" y="2903"/>
                    <a:pt x="1929" y="2558"/>
                  </a:cubicBezTo>
                  <a:cubicBezTo>
                    <a:pt x="1929" y="2193"/>
                    <a:pt x="2213" y="1908"/>
                    <a:pt x="2558" y="1908"/>
                  </a:cubicBezTo>
                  <a:close/>
                  <a:moveTo>
                    <a:pt x="5095" y="1908"/>
                  </a:moveTo>
                  <a:cubicBezTo>
                    <a:pt x="5440" y="1908"/>
                    <a:pt x="5725" y="2193"/>
                    <a:pt x="5725" y="2558"/>
                  </a:cubicBezTo>
                  <a:cubicBezTo>
                    <a:pt x="5725" y="2903"/>
                    <a:pt x="5440" y="3187"/>
                    <a:pt x="5095" y="3187"/>
                  </a:cubicBezTo>
                  <a:cubicBezTo>
                    <a:pt x="4750" y="3187"/>
                    <a:pt x="4466" y="2903"/>
                    <a:pt x="4466" y="2558"/>
                  </a:cubicBezTo>
                  <a:cubicBezTo>
                    <a:pt x="4466" y="2193"/>
                    <a:pt x="4750" y="1908"/>
                    <a:pt x="5095" y="1908"/>
                  </a:cubicBezTo>
                  <a:close/>
                  <a:moveTo>
                    <a:pt x="7633" y="1908"/>
                  </a:moveTo>
                  <a:cubicBezTo>
                    <a:pt x="7978" y="1908"/>
                    <a:pt x="8262" y="2193"/>
                    <a:pt x="8262" y="2558"/>
                  </a:cubicBezTo>
                  <a:cubicBezTo>
                    <a:pt x="8262" y="2903"/>
                    <a:pt x="7978" y="3187"/>
                    <a:pt x="7633" y="3187"/>
                  </a:cubicBezTo>
                  <a:cubicBezTo>
                    <a:pt x="7287" y="3187"/>
                    <a:pt x="7003" y="2903"/>
                    <a:pt x="7003" y="2558"/>
                  </a:cubicBezTo>
                  <a:cubicBezTo>
                    <a:pt x="7003" y="2193"/>
                    <a:pt x="7287" y="1908"/>
                    <a:pt x="7633" y="1908"/>
                  </a:cubicBezTo>
                  <a:close/>
                  <a:moveTo>
                    <a:pt x="630" y="0"/>
                  </a:moveTo>
                  <a:cubicBezTo>
                    <a:pt x="285" y="0"/>
                    <a:pt x="1" y="285"/>
                    <a:pt x="1" y="650"/>
                  </a:cubicBezTo>
                  <a:lnTo>
                    <a:pt x="1" y="5095"/>
                  </a:lnTo>
                  <a:lnTo>
                    <a:pt x="8059" y="5095"/>
                  </a:lnTo>
                  <a:cubicBezTo>
                    <a:pt x="8485" y="5095"/>
                    <a:pt x="8891" y="4933"/>
                    <a:pt x="9236" y="4669"/>
                  </a:cubicBezTo>
                  <a:lnTo>
                    <a:pt x="10048" y="4019"/>
                  </a:lnTo>
                  <a:cubicBezTo>
                    <a:pt x="10555" y="3613"/>
                    <a:pt x="11185" y="3390"/>
                    <a:pt x="11834" y="3390"/>
                  </a:cubicBezTo>
                  <a:lnTo>
                    <a:pt x="20420" y="3390"/>
                  </a:lnTo>
                  <a:lnTo>
                    <a:pt x="20420" y="650"/>
                  </a:lnTo>
                  <a:cubicBezTo>
                    <a:pt x="20420" y="285"/>
                    <a:pt x="20136" y="0"/>
                    <a:pt x="19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69"/>
          <p:cNvGrpSpPr/>
          <p:nvPr/>
        </p:nvGrpSpPr>
        <p:grpSpPr>
          <a:xfrm>
            <a:off x="4688077" y="2062085"/>
            <a:ext cx="413699" cy="438759"/>
            <a:chOff x="3751114" y="1770972"/>
            <a:chExt cx="412708" cy="437708"/>
          </a:xfrm>
        </p:grpSpPr>
        <p:sp>
          <p:nvSpPr>
            <p:cNvPr id="2511" name="Google Shape;2511;p69"/>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69"/>
          <p:cNvGrpSpPr/>
          <p:nvPr/>
        </p:nvGrpSpPr>
        <p:grpSpPr>
          <a:xfrm>
            <a:off x="4675334" y="3262766"/>
            <a:ext cx="438759" cy="438779"/>
            <a:chOff x="3738402" y="2968779"/>
            <a:chExt cx="437708" cy="437728"/>
          </a:xfrm>
        </p:grpSpPr>
        <p:sp>
          <p:nvSpPr>
            <p:cNvPr id="2522" name="Google Shape;2522;p69"/>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69"/>
          <p:cNvGrpSpPr/>
          <p:nvPr/>
        </p:nvGrpSpPr>
        <p:grpSpPr>
          <a:xfrm>
            <a:off x="6740947" y="3863342"/>
            <a:ext cx="438759" cy="438354"/>
            <a:chOff x="3738402" y="4167029"/>
            <a:chExt cx="437708" cy="437304"/>
          </a:xfrm>
        </p:grpSpPr>
        <p:sp>
          <p:nvSpPr>
            <p:cNvPr id="2531" name="Google Shape;2531;p69"/>
            <p:cNvSpPr/>
            <p:nvPr/>
          </p:nvSpPr>
          <p:spPr>
            <a:xfrm>
              <a:off x="3773264" y="4531699"/>
              <a:ext cx="377826" cy="72635"/>
            </a:xfrm>
            <a:custGeom>
              <a:avLst/>
              <a:gdLst/>
              <a:ahLst/>
              <a:cxnLst/>
              <a:rect l="l" t="t" r="r" b="b"/>
              <a:pathLst>
                <a:path w="18695" h="3594" extrusionOk="0">
                  <a:moveTo>
                    <a:pt x="650" y="1"/>
                  </a:moveTo>
                  <a:cubicBezTo>
                    <a:pt x="285" y="1"/>
                    <a:pt x="1" y="285"/>
                    <a:pt x="1" y="630"/>
                  </a:cubicBezTo>
                  <a:lnTo>
                    <a:pt x="1" y="2964"/>
                  </a:lnTo>
                  <a:cubicBezTo>
                    <a:pt x="1" y="3309"/>
                    <a:pt x="285" y="3593"/>
                    <a:pt x="650" y="3593"/>
                  </a:cubicBezTo>
                  <a:lnTo>
                    <a:pt x="18066" y="3593"/>
                  </a:lnTo>
                  <a:cubicBezTo>
                    <a:pt x="18411" y="3593"/>
                    <a:pt x="18695" y="3309"/>
                    <a:pt x="18695" y="2964"/>
                  </a:cubicBezTo>
                  <a:lnTo>
                    <a:pt x="18695" y="630"/>
                  </a:lnTo>
                  <a:cubicBezTo>
                    <a:pt x="18695" y="285"/>
                    <a:pt x="18411" y="1"/>
                    <a:pt x="18066" y="1"/>
                  </a:cubicBezTo>
                  <a:cubicBezTo>
                    <a:pt x="17700" y="1"/>
                    <a:pt x="17416" y="285"/>
                    <a:pt x="17416" y="630"/>
                  </a:cubicBezTo>
                  <a:lnTo>
                    <a:pt x="17416" y="2335"/>
                  </a:lnTo>
                  <a:lnTo>
                    <a:pt x="1279" y="2335"/>
                  </a:lnTo>
                  <a:lnTo>
                    <a:pt x="1279" y="630"/>
                  </a:ln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854488" y="4265472"/>
              <a:ext cx="215378" cy="313215"/>
            </a:xfrm>
            <a:custGeom>
              <a:avLst/>
              <a:gdLst/>
              <a:ahLst/>
              <a:cxnLst/>
              <a:rect l="l" t="t" r="r" b="b"/>
              <a:pathLst>
                <a:path w="10657" h="15498" extrusionOk="0">
                  <a:moveTo>
                    <a:pt x="3512" y="1"/>
                  </a:moveTo>
                  <a:cubicBezTo>
                    <a:pt x="3167" y="1"/>
                    <a:pt x="2883" y="285"/>
                    <a:pt x="2883" y="650"/>
                  </a:cubicBezTo>
                  <a:lnTo>
                    <a:pt x="2883" y="8952"/>
                  </a:lnTo>
                  <a:lnTo>
                    <a:pt x="813" y="8952"/>
                  </a:lnTo>
                  <a:cubicBezTo>
                    <a:pt x="305" y="8952"/>
                    <a:pt x="1" y="9520"/>
                    <a:pt x="305" y="9946"/>
                  </a:cubicBezTo>
                  <a:lnTo>
                    <a:pt x="4811" y="15224"/>
                  </a:lnTo>
                  <a:cubicBezTo>
                    <a:pt x="4933" y="15406"/>
                    <a:pt x="5131" y="15498"/>
                    <a:pt x="5329" y="15498"/>
                  </a:cubicBezTo>
                  <a:cubicBezTo>
                    <a:pt x="5527" y="15498"/>
                    <a:pt x="5725" y="15406"/>
                    <a:pt x="5846" y="15224"/>
                  </a:cubicBezTo>
                  <a:lnTo>
                    <a:pt x="10373" y="9946"/>
                  </a:lnTo>
                  <a:cubicBezTo>
                    <a:pt x="10657" y="9520"/>
                    <a:pt x="10352" y="8952"/>
                    <a:pt x="9845" y="8952"/>
                  </a:cubicBezTo>
                  <a:lnTo>
                    <a:pt x="7775" y="8952"/>
                  </a:lnTo>
                  <a:lnTo>
                    <a:pt x="7775" y="650"/>
                  </a:lnTo>
                  <a:cubicBezTo>
                    <a:pt x="7775" y="285"/>
                    <a:pt x="7490" y="1"/>
                    <a:pt x="7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738402" y="4167029"/>
              <a:ext cx="437708" cy="253534"/>
            </a:xfrm>
            <a:custGeom>
              <a:avLst/>
              <a:gdLst/>
              <a:ahLst/>
              <a:cxnLst/>
              <a:rect l="l" t="t" r="r" b="b"/>
              <a:pathLst>
                <a:path w="21658" h="12545" extrusionOk="0">
                  <a:moveTo>
                    <a:pt x="10839" y="0"/>
                  </a:moveTo>
                  <a:cubicBezTo>
                    <a:pt x="10271" y="0"/>
                    <a:pt x="9743" y="102"/>
                    <a:pt x="9256" y="284"/>
                  </a:cubicBezTo>
                  <a:cubicBezTo>
                    <a:pt x="8119" y="711"/>
                    <a:pt x="7206" y="1583"/>
                    <a:pt x="6719" y="2700"/>
                  </a:cubicBezTo>
                  <a:cubicBezTo>
                    <a:pt x="6313" y="2497"/>
                    <a:pt x="5866" y="2395"/>
                    <a:pt x="5420" y="2395"/>
                  </a:cubicBezTo>
                  <a:cubicBezTo>
                    <a:pt x="4649" y="2395"/>
                    <a:pt x="3958" y="2679"/>
                    <a:pt x="3431" y="3146"/>
                  </a:cubicBezTo>
                  <a:cubicBezTo>
                    <a:pt x="3167" y="3370"/>
                    <a:pt x="2944" y="3654"/>
                    <a:pt x="2761" y="3979"/>
                  </a:cubicBezTo>
                  <a:cubicBezTo>
                    <a:pt x="2497" y="4445"/>
                    <a:pt x="2355" y="5014"/>
                    <a:pt x="2396" y="5602"/>
                  </a:cubicBezTo>
                  <a:cubicBezTo>
                    <a:pt x="1137" y="6049"/>
                    <a:pt x="203" y="7186"/>
                    <a:pt x="41" y="8566"/>
                  </a:cubicBezTo>
                  <a:cubicBezTo>
                    <a:pt x="21" y="8708"/>
                    <a:pt x="0" y="8850"/>
                    <a:pt x="0" y="8992"/>
                  </a:cubicBezTo>
                  <a:cubicBezTo>
                    <a:pt x="0" y="10961"/>
                    <a:pt x="1604" y="12544"/>
                    <a:pt x="3573" y="12544"/>
                  </a:cubicBezTo>
                  <a:lnTo>
                    <a:pt x="7368" y="12544"/>
                  </a:lnTo>
                  <a:lnTo>
                    <a:pt x="7368" y="5521"/>
                  </a:lnTo>
                  <a:cubicBezTo>
                    <a:pt x="7368" y="4466"/>
                    <a:pt x="8221" y="3613"/>
                    <a:pt x="9256" y="3613"/>
                  </a:cubicBezTo>
                  <a:lnTo>
                    <a:pt x="12889" y="3613"/>
                  </a:lnTo>
                  <a:cubicBezTo>
                    <a:pt x="13397" y="3613"/>
                    <a:pt x="13864" y="3816"/>
                    <a:pt x="14229" y="4161"/>
                  </a:cubicBezTo>
                  <a:cubicBezTo>
                    <a:pt x="14594" y="4527"/>
                    <a:pt x="14797" y="5014"/>
                    <a:pt x="14797" y="5521"/>
                  </a:cubicBezTo>
                  <a:lnTo>
                    <a:pt x="14797" y="12544"/>
                  </a:lnTo>
                  <a:lnTo>
                    <a:pt x="18086" y="12544"/>
                  </a:lnTo>
                  <a:cubicBezTo>
                    <a:pt x="20054" y="12544"/>
                    <a:pt x="21658" y="10961"/>
                    <a:pt x="21658" y="8992"/>
                  </a:cubicBezTo>
                  <a:cubicBezTo>
                    <a:pt x="21658" y="8850"/>
                    <a:pt x="21658" y="8708"/>
                    <a:pt x="21638" y="8566"/>
                  </a:cubicBezTo>
                  <a:cubicBezTo>
                    <a:pt x="21475" y="7186"/>
                    <a:pt x="20521" y="6049"/>
                    <a:pt x="19263" y="5602"/>
                  </a:cubicBezTo>
                  <a:cubicBezTo>
                    <a:pt x="19303" y="5014"/>
                    <a:pt x="19161" y="4466"/>
                    <a:pt x="18898" y="3979"/>
                  </a:cubicBezTo>
                  <a:cubicBezTo>
                    <a:pt x="18390" y="3045"/>
                    <a:pt x="17395" y="2395"/>
                    <a:pt x="16259" y="2395"/>
                  </a:cubicBezTo>
                  <a:cubicBezTo>
                    <a:pt x="15792" y="2395"/>
                    <a:pt x="15345" y="2497"/>
                    <a:pt x="14960" y="2700"/>
                  </a:cubicBezTo>
                  <a:cubicBezTo>
                    <a:pt x="14797" y="2314"/>
                    <a:pt x="14594" y="1989"/>
                    <a:pt x="14331" y="1665"/>
                  </a:cubicBezTo>
                  <a:cubicBezTo>
                    <a:pt x="13519" y="650"/>
                    <a:pt x="12260" y="0"/>
                    <a:pt x="10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9"/>
          <p:cNvGrpSpPr/>
          <p:nvPr/>
        </p:nvGrpSpPr>
        <p:grpSpPr>
          <a:xfrm>
            <a:off x="5357405" y="1474892"/>
            <a:ext cx="438374" cy="412443"/>
            <a:chOff x="4342641" y="1185185"/>
            <a:chExt cx="437324" cy="411455"/>
          </a:xfrm>
        </p:grpSpPr>
        <p:sp>
          <p:nvSpPr>
            <p:cNvPr id="2535" name="Google Shape;2535;p69"/>
            <p:cNvSpPr/>
            <p:nvPr/>
          </p:nvSpPr>
          <p:spPr>
            <a:xfrm>
              <a:off x="4419358" y="1369359"/>
              <a:ext cx="25869" cy="25869"/>
            </a:xfrm>
            <a:custGeom>
              <a:avLst/>
              <a:gdLst/>
              <a:ahLst/>
              <a:cxnLst/>
              <a:rect l="l" t="t" r="r" b="b"/>
              <a:pathLst>
                <a:path w="1280" h="1280" extrusionOk="0">
                  <a:moveTo>
                    <a:pt x="630" y="1"/>
                  </a:moveTo>
                  <a:cubicBezTo>
                    <a:pt x="285" y="1"/>
                    <a:pt x="0" y="285"/>
                    <a:pt x="0" y="650"/>
                  </a:cubicBezTo>
                  <a:cubicBezTo>
                    <a:pt x="0" y="995"/>
                    <a:pt x="285" y="1279"/>
                    <a:pt x="630" y="1279"/>
                  </a:cubicBezTo>
                  <a:cubicBezTo>
                    <a:pt x="995" y="1279"/>
                    <a:pt x="1279" y="995"/>
                    <a:pt x="1279" y="650"/>
                  </a:cubicBezTo>
                  <a:cubicBezTo>
                    <a:pt x="1279" y="285"/>
                    <a:pt x="99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4419358" y="1249999"/>
              <a:ext cx="25869" cy="25444"/>
            </a:xfrm>
            <a:custGeom>
              <a:avLst/>
              <a:gdLst/>
              <a:ahLst/>
              <a:cxnLst/>
              <a:rect l="l" t="t" r="r" b="b"/>
              <a:pathLst>
                <a:path w="1280" h="1259" extrusionOk="0">
                  <a:moveTo>
                    <a:pt x="630" y="0"/>
                  </a:moveTo>
                  <a:cubicBezTo>
                    <a:pt x="285" y="0"/>
                    <a:pt x="0" y="284"/>
                    <a:pt x="0" y="629"/>
                  </a:cubicBezTo>
                  <a:cubicBezTo>
                    <a:pt x="0" y="974"/>
                    <a:pt x="285" y="1259"/>
                    <a:pt x="630" y="1259"/>
                  </a:cubicBezTo>
                  <a:cubicBezTo>
                    <a:pt x="995" y="1259"/>
                    <a:pt x="1279" y="974"/>
                    <a:pt x="1279" y="629"/>
                  </a:cubicBezTo>
                  <a:cubicBezTo>
                    <a:pt x="1279" y="284"/>
                    <a:pt x="99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4548581" y="1309881"/>
              <a:ext cx="25444" cy="25444"/>
            </a:xfrm>
            <a:custGeom>
              <a:avLst/>
              <a:gdLst/>
              <a:ahLst/>
              <a:cxnLst/>
              <a:rect l="l" t="t" r="r" b="b"/>
              <a:pathLst>
                <a:path w="1259" h="1259" extrusionOk="0">
                  <a:moveTo>
                    <a:pt x="629" y="1"/>
                  </a:moveTo>
                  <a:cubicBezTo>
                    <a:pt x="284" y="1"/>
                    <a:pt x="0" y="285"/>
                    <a:pt x="0" y="630"/>
                  </a:cubicBezTo>
                  <a:cubicBezTo>
                    <a:pt x="0" y="975"/>
                    <a:pt x="284" y="1259"/>
                    <a:pt x="629" y="1259"/>
                  </a:cubicBezTo>
                  <a:cubicBezTo>
                    <a:pt x="975" y="1259"/>
                    <a:pt x="1259" y="975"/>
                    <a:pt x="1259" y="630"/>
                  </a:cubicBezTo>
                  <a:cubicBezTo>
                    <a:pt x="1259" y="285"/>
                    <a:pt x="975"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4677379" y="1369359"/>
              <a:ext cx="25869" cy="25869"/>
            </a:xfrm>
            <a:custGeom>
              <a:avLst/>
              <a:gdLst/>
              <a:ahLst/>
              <a:cxnLst/>
              <a:rect l="l" t="t" r="r" b="b"/>
              <a:pathLst>
                <a:path w="1280" h="1280" extrusionOk="0">
                  <a:moveTo>
                    <a:pt x="650" y="1"/>
                  </a:moveTo>
                  <a:cubicBezTo>
                    <a:pt x="285" y="1"/>
                    <a:pt x="1" y="285"/>
                    <a:pt x="1" y="650"/>
                  </a:cubicBezTo>
                  <a:cubicBezTo>
                    <a:pt x="1" y="995"/>
                    <a:pt x="285" y="1279"/>
                    <a:pt x="650" y="1279"/>
                  </a:cubicBezTo>
                  <a:cubicBezTo>
                    <a:pt x="995" y="1279"/>
                    <a:pt x="1279" y="995"/>
                    <a:pt x="1279" y="650"/>
                  </a:cubicBez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4677379" y="1249999"/>
              <a:ext cx="25869" cy="25444"/>
            </a:xfrm>
            <a:custGeom>
              <a:avLst/>
              <a:gdLst/>
              <a:ahLst/>
              <a:cxnLst/>
              <a:rect l="l" t="t" r="r" b="b"/>
              <a:pathLst>
                <a:path w="1280" h="1259" extrusionOk="0">
                  <a:moveTo>
                    <a:pt x="650" y="0"/>
                  </a:moveTo>
                  <a:cubicBezTo>
                    <a:pt x="285" y="0"/>
                    <a:pt x="1" y="284"/>
                    <a:pt x="1" y="629"/>
                  </a:cubicBezTo>
                  <a:cubicBezTo>
                    <a:pt x="1" y="974"/>
                    <a:pt x="285" y="1259"/>
                    <a:pt x="650" y="1259"/>
                  </a:cubicBezTo>
                  <a:cubicBezTo>
                    <a:pt x="995" y="1259"/>
                    <a:pt x="1279" y="974"/>
                    <a:pt x="1279" y="629"/>
                  </a:cubicBezTo>
                  <a:cubicBezTo>
                    <a:pt x="1279" y="284"/>
                    <a:pt x="995" y="0"/>
                    <a:pt x="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4342641" y="1185185"/>
              <a:ext cx="437324" cy="274452"/>
            </a:xfrm>
            <a:custGeom>
              <a:avLst/>
              <a:gdLst/>
              <a:ahLst/>
              <a:cxnLst/>
              <a:rect l="l" t="t" r="r" b="b"/>
              <a:pathLst>
                <a:path w="21639" h="13580" extrusionOk="0">
                  <a:moveTo>
                    <a:pt x="17213" y="1928"/>
                  </a:moveTo>
                  <a:cubicBezTo>
                    <a:pt x="18248" y="1928"/>
                    <a:pt x="19101" y="2781"/>
                    <a:pt x="19101" y="3836"/>
                  </a:cubicBezTo>
                  <a:cubicBezTo>
                    <a:pt x="19101" y="4892"/>
                    <a:pt x="18248" y="5744"/>
                    <a:pt x="17213" y="5744"/>
                  </a:cubicBezTo>
                  <a:cubicBezTo>
                    <a:pt x="16685" y="5744"/>
                    <a:pt x="16198" y="5521"/>
                    <a:pt x="15853" y="5176"/>
                  </a:cubicBezTo>
                  <a:lnTo>
                    <a:pt x="12727" y="6678"/>
                  </a:lnTo>
                  <a:cubicBezTo>
                    <a:pt x="12727" y="6759"/>
                    <a:pt x="12727" y="6820"/>
                    <a:pt x="12727" y="6901"/>
                  </a:cubicBezTo>
                  <a:lnTo>
                    <a:pt x="15853" y="8403"/>
                  </a:lnTo>
                  <a:cubicBezTo>
                    <a:pt x="16198" y="8058"/>
                    <a:pt x="16685" y="7855"/>
                    <a:pt x="17213" y="7855"/>
                  </a:cubicBezTo>
                  <a:cubicBezTo>
                    <a:pt x="18248" y="7855"/>
                    <a:pt x="19101" y="8708"/>
                    <a:pt x="19101" y="9763"/>
                  </a:cubicBezTo>
                  <a:cubicBezTo>
                    <a:pt x="19101" y="10798"/>
                    <a:pt x="18248" y="11651"/>
                    <a:pt x="17213" y="11651"/>
                  </a:cubicBezTo>
                  <a:cubicBezTo>
                    <a:pt x="16158" y="11651"/>
                    <a:pt x="15305" y="10798"/>
                    <a:pt x="15305" y="9763"/>
                  </a:cubicBezTo>
                  <a:cubicBezTo>
                    <a:pt x="15305" y="9682"/>
                    <a:pt x="15305" y="9621"/>
                    <a:pt x="15305" y="9560"/>
                  </a:cubicBezTo>
                  <a:lnTo>
                    <a:pt x="12220" y="8079"/>
                  </a:lnTo>
                  <a:cubicBezTo>
                    <a:pt x="11875" y="8464"/>
                    <a:pt x="11367" y="8708"/>
                    <a:pt x="10819" y="8708"/>
                  </a:cubicBezTo>
                  <a:cubicBezTo>
                    <a:pt x="10271" y="8708"/>
                    <a:pt x="9764" y="8464"/>
                    <a:pt x="9419" y="8079"/>
                  </a:cubicBezTo>
                  <a:lnTo>
                    <a:pt x="6334" y="9560"/>
                  </a:lnTo>
                  <a:cubicBezTo>
                    <a:pt x="6334" y="9621"/>
                    <a:pt x="6334" y="9682"/>
                    <a:pt x="6334" y="9763"/>
                  </a:cubicBezTo>
                  <a:cubicBezTo>
                    <a:pt x="6334" y="10798"/>
                    <a:pt x="5481" y="11651"/>
                    <a:pt x="4426" y="11651"/>
                  </a:cubicBezTo>
                  <a:cubicBezTo>
                    <a:pt x="3391" y="11651"/>
                    <a:pt x="2538" y="10798"/>
                    <a:pt x="2538" y="9763"/>
                  </a:cubicBezTo>
                  <a:cubicBezTo>
                    <a:pt x="2538" y="8708"/>
                    <a:pt x="3391" y="7855"/>
                    <a:pt x="4426" y="7855"/>
                  </a:cubicBezTo>
                  <a:cubicBezTo>
                    <a:pt x="4953" y="7855"/>
                    <a:pt x="5441" y="8058"/>
                    <a:pt x="5786" y="8403"/>
                  </a:cubicBezTo>
                  <a:lnTo>
                    <a:pt x="8911" y="6901"/>
                  </a:lnTo>
                  <a:cubicBezTo>
                    <a:pt x="8911" y="6820"/>
                    <a:pt x="8911" y="6759"/>
                    <a:pt x="8911" y="6678"/>
                  </a:cubicBezTo>
                  <a:lnTo>
                    <a:pt x="5786" y="5176"/>
                  </a:lnTo>
                  <a:cubicBezTo>
                    <a:pt x="5441" y="5521"/>
                    <a:pt x="4953" y="5744"/>
                    <a:pt x="4426" y="5744"/>
                  </a:cubicBezTo>
                  <a:cubicBezTo>
                    <a:pt x="3391" y="5744"/>
                    <a:pt x="2538" y="4892"/>
                    <a:pt x="2538" y="3836"/>
                  </a:cubicBezTo>
                  <a:cubicBezTo>
                    <a:pt x="2538" y="2781"/>
                    <a:pt x="3391" y="1928"/>
                    <a:pt x="4426" y="1928"/>
                  </a:cubicBezTo>
                  <a:cubicBezTo>
                    <a:pt x="5481" y="1928"/>
                    <a:pt x="6334" y="2781"/>
                    <a:pt x="6334" y="3836"/>
                  </a:cubicBezTo>
                  <a:cubicBezTo>
                    <a:pt x="6334" y="3897"/>
                    <a:pt x="6334" y="3978"/>
                    <a:pt x="6334" y="4039"/>
                  </a:cubicBezTo>
                  <a:lnTo>
                    <a:pt x="9419" y="5521"/>
                  </a:lnTo>
                  <a:cubicBezTo>
                    <a:pt x="9764" y="5135"/>
                    <a:pt x="10271" y="4892"/>
                    <a:pt x="10819" y="4892"/>
                  </a:cubicBezTo>
                  <a:cubicBezTo>
                    <a:pt x="11367" y="4892"/>
                    <a:pt x="11875" y="5135"/>
                    <a:pt x="12220" y="5521"/>
                  </a:cubicBezTo>
                  <a:lnTo>
                    <a:pt x="15305" y="4039"/>
                  </a:lnTo>
                  <a:cubicBezTo>
                    <a:pt x="15305" y="3978"/>
                    <a:pt x="15305" y="3897"/>
                    <a:pt x="15305" y="3836"/>
                  </a:cubicBezTo>
                  <a:cubicBezTo>
                    <a:pt x="15305" y="2781"/>
                    <a:pt x="16158" y="1928"/>
                    <a:pt x="17213" y="1928"/>
                  </a:cubicBezTo>
                  <a:close/>
                  <a:moveTo>
                    <a:pt x="630" y="0"/>
                  </a:moveTo>
                  <a:cubicBezTo>
                    <a:pt x="285" y="0"/>
                    <a:pt x="1" y="284"/>
                    <a:pt x="1" y="650"/>
                  </a:cubicBezTo>
                  <a:lnTo>
                    <a:pt x="1" y="13579"/>
                  </a:lnTo>
                  <a:lnTo>
                    <a:pt x="21638" y="13579"/>
                  </a:lnTo>
                  <a:lnTo>
                    <a:pt x="21638" y="650"/>
                  </a:lnTo>
                  <a:cubicBezTo>
                    <a:pt x="21638" y="284"/>
                    <a:pt x="21354" y="0"/>
                    <a:pt x="2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4342641" y="1485445"/>
              <a:ext cx="437324" cy="111195"/>
            </a:xfrm>
            <a:custGeom>
              <a:avLst/>
              <a:gdLst/>
              <a:ahLst/>
              <a:cxnLst/>
              <a:rect l="l" t="t" r="r" b="b"/>
              <a:pathLst>
                <a:path w="21639" h="5502" extrusionOk="0">
                  <a:moveTo>
                    <a:pt x="1" y="1"/>
                  </a:moveTo>
                  <a:lnTo>
                    <a:pt x="1" y="1889"/>
                  </a:lnTo>
                  <a:cubicBezTo>
                    <a:pt x="1" y="2254"/>
                    <a:pt x="285" y="2538"/>
                    <a:pt x="630" y="2538"/>
                  </a:cubicBezTo>
                  <a:lnTo>
                    <a:pt x="8911" y="2538"/>
                  </a:lnTo>
                  <a:lnTo>
                    <a:pt x="8911" y="4223"/>
                  </a:lnTo>
                  <a:lnTo>
                    <a:pt x="6516" y="4223"/>
                  </a:lnTo>
                  <a:cubicBezTo>
                    <a:pt x="6171" y="4223"/>
                    <a:pt x="5887" y="4507"/>
                    <a:pt x="5887" y="4852"/>
                  </a:cubicBezTo>
                  <a:cubicBezTo>
                    <a:pt x="5887" y="5217"/>
                    <a:pt x="6171" y="5502"/>
                    <a:pt x="6516" y="5502"/>
                  </a:cubicBezTo>
                  <a:lnTo>
                    <a:pt x="15123" y="5502"/>
                  </a:lnTo>
                  <a:cubicBezTo>
                    <a:pt x="15468" y="5502"/>
                    <a:pt x="15752" y="5217"/>
                    <a:pt x="15752" y="4852"/>
                  </a:cubicBezTo>
                  <a:cubicBezTo>
                    <a:pt x="15752" y="4507"/>
                    <a:pt x="15468" y="4223"/>
                    <a:pt x="15123" y="4223"/>
                  </a:cubicBezTo>
                  <a:lnTo>
                    <a:pt x="12727" y="4223"/>
                  </a:lnTo>
                  <a:lnTo>
                    <a:pt x="12727" y="2538"/>
                  </a:lnTo>
                  <a:lnTo>
                    <a:pt x="21009" y="2538"/>
                  </a:lnTo>
                  <a:cubicBezTo>
                    <a:pt x="21354" y="2538"/>
                    <a:pt x="21638" y="2254"/>
                    <a:pt x="21638" y="1889"/>
                  </a:cubicBezTo>
                  <a:lnTo>
                    <a:pt x="2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69"/>
          <p:cNvGrpSpPr/>
          <p:nvPr/>
        </p:nvGrpSpPr>
        <p:grpSpPr>
          <a:xfrm>
            <a:off x="5361517" y="2662425"/>
            <a:ext cx="433026" cy="438779"/>
            <a:chOff x="4346743" y="2369875"/>
            <a:chExt cx="431989" cy="437728"/>
          </a:xfrm>
        </p:grpSpPr>
        <p:sp>
          <p:nvSpPr>
            <p:cNvPr id="2543" name="Google Shape;2543;p69"/>
            <p:cNvSpPr/>
            <p:nvPr/>
          </p:nvSpPr>
          <p:spPr>
            <a:xfrm>
              <a:off x="4423461" y="2651279"/>
              <a:ext cx="25869" cy="25465"/>
            </a:xfrm>
            <a:custGeom>
              <a:avLst/>
              <a:gdLst/>
              <a:ahLst/>
              <a:cxnLst/>
              <a:rect l="l" t="t" r="r" b="b"/>
              <a:pathLst>
                <a:path w="1280" h="1260" extrusionOk="0">
                  <a:moveTo>
                    <a:pt x="0" y="1"/>
                  </a:moveTo>
                  <a:lnTo>
                    <a:pt x="0" y="1259"/>
                  </a:lnTo>
                  <a:lnTo>
                    <a:pt x="1279" y="1259"/>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4346743" y="2369875"/>
              <a:ext cx="333950" cy="437728"/>
            </a:xfrm>
            <a:custGeom>
              <a:avLst/>
              <a:gdLst/>
              <a:ahLst/>
              <a:cxnLst/>
              <a:rect l="l" t="t" r="r" b="b"/>
              <a:pathLst>
                <a:path w="16524" h="21659" extrusionOk="0">
                  <a:moveTo>
                    <a:pt x="3796" y="3776"/>
                  </a:moveTo>
                  <a:lnTo>
                    <a:pt x="3796" y="5034"/>
                  </a:lnTo>
                  <a:lnTo>
                    <a:pt x="5075" y="5034"/>
                  </a:lnTo>
                  <a:lnTo>
                    <a:pt x="5075" y="3776"/>
                  </a:lnTo>
                  <a:close/>
                  <a:moveTo>
                    <a:pt x="5704" y="2497"/>
                  </a:moveTo>
                  <a:cubicBezTo>
                    <a:pt x="6070" y="2497"/>
                    <a:pt x="6354" y="2781"/>
                    <a:pt x="6354" y="3126"/>
                  </a:cubicBezTo>
                  <a:lnTo>
                    <a:pt x="6354" y="5664"/>
                  </a:lnTo>
                  <a:cubicBezTo>
                    <a:pt x="6354" y="6029"/>
                    <a:pt x="6070" y="6313"/>
                    <a:pt x="5704" y="6313"/>
                  </a:cubicBezTo>
                  <a:lnTo>
                    <a:pt x="3167" y="6313"/>
                  </a:lnTo>
                  <a:cubicBezTo>
                    <a:pt x="2822" y="6313"/>
                    <a:pt x="2538" y="6029"/>
                    <a:pt x="2538" y="5664"/>
                  </a:cubicBezTo>
                  <a:lnTo>
                    <a:pt x="2538" y="3126"/>
                  </a:lnTo>
                  <a:cubicBezTo>
                    <a:pt x="2538" y="2781"/>
                    <a:pt x="2822" y="2497"/>
                    <a:pt x="3167" y="2497"/>
                  </a:cubicBezTo>
                  <a:close/>
                  <a:moveTo>
                    <a:pt x="3796" y="8850"/>
                  </a:moveTo>
                  <a:lnTo>
                    <a:pt x="3796" y="10109"/>
                  </a:lnTo>
                  <a:lnTo>
                    <a:pt x="5075" y="10109"/>
                  </a:lnTo>
                  <a:lnTo>
                    <a:pt x="5075" y="8850"/>
                  </a:lnTo>
                  <a:close/>
                  <a:moveTo>
                    <a:pt x="5704" y="7571"/>
                  </a:moveTo>
                  <a:cubicBezTo>
                    <a:pt x="6070" y="7571"/>
                    <a:pt x="6354" y="7856"/>
                    <a:pt x="6354" y="8201"/>
                  </a:cubicBezTo>
                  <a:lnTo>
                    <a:pt x="6354" y="10738"/>
                  </a:lnTo>
                  <a:cubicBezTo>
                    <a:pt x="6354" y="11103"/>
                    <a:pt x="6070" y="11387"/>
                    <a:pt x="5704" y="11387"/>
                  </a:cubicBezTo>
                  <a:lnTo>
                    <a:pt x="3167" y="11387"/>
                  </a:lnTo>
                  <a:cubicBezTo>
                    <a:pt x="2822" y="11387"/>
                    <a:pt x="2538" y="11103"/>
                    <a:pt x="2538" y="10738"/>
                  </a:cubicBezTo>
                  <a:lnTo>
                    <a:pt x="2538" y="8201"/>
                  </a:lnTo>
                  <a:cubicBezTo>
                    <a:pt x="2538" y="7856"/>
                    <a:pt x="2822" y="7571"/>
                    <a:pt x="3167" y="7571"/>
                  </a:cubicBezTo>
                  <a:close/>
                  <a:moveTo>
                    <a:pt x="5704" y="12646"/>
                  </a:moveTo>
                  <a:cubicBezTo>
                    <a:pt x="6070" y="12646"/>
                    <a:pt x="6354" y="12930"/>
                    <a:pt x="6354" y="13275"/>
                  </a:cubicBezTo>
                  <a:lnTo>
                    <a:pt x="6354" y="15812"/>
                  </a:lnTo>
                  <a:cubicBezTo>
                    <a:pt x="6354" y="16178"/>
                    <a:pt x="6070" y="16462"/>
                    <a:pt x="5704" y="16462"/>
                  </a:cubicBezTo>
                  <a:lnTo>
                    <a:pt x="3167" y="16462"/>
                  </a:lnTo>
                  <a:cubicBezTo>
                    <a:pt x="2822" y="16462"/>
                    <a:pt x="2538" y="16178"/>
                    <a:pt x="2538" y="15812"/>
                  </a:cubicBezTo>
                  <a:lnTo>
                    <a:pt x="2538" y="13275"/>
                  </a:lnTo>
                  <a:cubicBezTo>
                    <a:pt x="2538" y="12930"/>
                    <a:pt x="2822" y="12646"/>
                    <a:pt x="3167" y="12646"/>
                  </a:cubicBezTo>
                  <a:close/>
                  <a:moveTo>
                    <a:pt x="630" y="0"/>
                  </a:moveTo>
                  <a:cubicBezTo>
                    <a:pt x="285" y="0"/>
                    <a:pt x="1" y="285"/>
                    <a:pt x="1" y="650"/>
                  </a:cubicBezTo>
                  <a:lnTo>
                    <a:pt x="1" y="21029"/>
                  </a:lnTo>
                  <a:cubicBezTo>
                    <a:pt x="1" y="21374"/>
                    <a:pt x="285" y="21658"/>
                    <a:pt x="630" y="21658"/>
                  </a:cubicBezTo>
                  <a:lnTo>
                    <a:pt x="10556" y="21658"/>
                  </a:lnTo>
                  <a:lnTo>
                    <a:pt x="10556" y="16340"/>
                  </a:lnTo>
                  <a:cubicBezTo>
                    <a:pt x="10556" y="15975"/>
                    <a:pt x="10840" y="15691"/>
                    <a:pt x="11185" y="15691"/>
                  </a:cubicBezTo>
                  <a:lnTo>
                    <a:pt x="16523" y="15691"/>
                  </a:lnTo>
                  <a:lnTo>
                    <a:pt x="16523" y="14960"/>
                  </a:lnTo>
                  <a:lnTo>
                    <a:pt x="16462" y="14960"/>
                  </a:lnTo>
                  <a:cubicBezTo>
                    <a:pt x="16137" y="14960"/>
                    <a:pt x="15813" y="14879"/>
                    <a:pt x="15549" y="14737"/>
                  </a:cubicBezTo>
                  <a:lnTo>
                    <a:pt x="15528" y="14737"/>
                  </a:lnTo>
                  <a:lnTo>
                    <a:pt x="15528" y="14716"/>
                  </a:lnTo>
                  <a:cubicBezTo>
                    <a:pt x="14331" y="14026"/>
                    <a:pt x="13296" y="13133"/>
                    <a:pt x="12484" y="12037"/>
                  </a:cubicBezTo>
                  <a:cubicBezTo>
                    <a:pt x="11672" y="10941"/>
                    <a:pt x="11104" y="9682"/>
                    <a:pt x="10759" y="8282"/>
                  </a:cubicBezTo>
                  <a:cubicBezTo>
                    <a:pt x="10251" y="6232"/>
                    <a:pt x="10434" y="4588"/>
                    <a:pt x="10454" y="4405"/>
                  </a:cubicBezTo>
                  <a:cubicBezTo>
                    <a:pt x="10556" y="3532"/>
                    <a:pt x="11246" y="2862"/>
                    <a:pt x="12098" y="2781"/>
                  </a:cubicBezTo>
                  <a:cubicBezTo>
                    <a:pt x="12403" y="2741"/>
                    <a:pt x="13255" y="2619"/>
                    <a:pt x="13783" y="2355"/>
                  </a:cubicBezTo>
                  <a:cubicBezTo>
                    <a:pt x="14493" y="2010"/>
                    <a:pt x="15041" y="1421"/>
                    <a:pt x="15062" y="1401"/>
                  </a:cubicBezTo>
                  <a:cubicBezTo>
                    <a:pt x="15393" y="1011"/>
                    <a:pt x="15894" y="771"/>
                    <a:pt x="16455" y="771"/>
                  </a:cubicBezTo>
                  <a:cubicBezTo>
                    <a:pt x="16478" y="771"/>
                    <a:pt x="16500" y="771"/>
                    <a:pt x="16523" y="772"/>
                  </a:cubicBezTo>
                  <a:lnTo>
                    <a:pt x="16523" y="650"/>
                  </a:lnTo>
                  <a:cubicBezTo>
                    <a:pt x="16523" y="285"/>
                    <a:pt x="16239" y="0"/>
                    <a:pt x="15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4585504" y="2712819"/>
              <a:ext cx="95189" cy="94785"/>
            </a:xfrm>
            <a:custGeom>
              <a:avLst/>
              <a:gdLst/>
              <a:ahLst/>
              <a:cxnLst/>
              <a:rect l="l" t="t" r="r" b="b"/>
              <a:pathLst>
                <a:path w="4710" h="4690" extrusionOk="0">
                  <a:moveTo>
                    <a:pt x="0" y="0"/>
                  </a:moveTo>
                  <a:lnTo>
                    <a:pt x="0" y="4689"/>
                  </a:lnTo>
                  <a:cubicBezTo>
                    <a:pt x="183" y="4689"/>
                    <a:pt x="345" y="4628"/>
                    <a:pt x="467" y="4506"/>
                  </a:cubicBezTo>
                  <a:lnTo>
                    <a:pt x="4506" y="467"/>
                  </a:lnTo>
                  <a:cubicBezTo>
                    <a:pt x="4628" y="325"/>
                    <a:pt x="4709" y="163"/>
                    <a:pt x="4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4579745" y="2411003"/>
              <a:ext cx="198988" cy="235689"/>
            </a:xfrm>
            <a:custGeom>
              <a:avLst/>
              <a:gdLst/>
              <a:ahLst/>
              <a:cxnLst/>
              <a:rect l="l" t="t" r="r" b="b"/>
              <a:pathLst>
                <a:path w="9846" h="11662" extrusionOk="0">
                  <a:moveTo>
                    <a:pt x="7191" y="3820"/>
                  </a:moveTo>
                  <a:cubicBezTo>
                    <a:pt x="7341" y="3820"/>
                    <a:pt x="7492" y="3871"/>
                    <a:pt x="7612" y="3974"/>
                  </a:cubicBezTo>
                  <a:cubicBezTo>
                    <a:pt x="7876" y="4197"/>
                    <a:pt x="7897" y="4603"/>
                    <a:pt x="7673" y="4867"/>
                  </a:cubicBezTo>
                  <a:lnTo>
                    <a:pt x="5299" y="7627"/>
                  </a:lnTo>
                  <a:cubicBezTo>
                    <a:pt x="5172" y="7775"/>
                    <a:pt x="4996" y="7846"/>
                    <a:pt x="4820" y="7846"/>
                  </a:cubicBezTo>
                  <a:cubicBezTo>
                    <a:pt x="4656" y="7846"/>
                    <a:pt x="4492" y="7785"/>
                    <a:pt x="4365" y="7668"/>
                  </a:cubicBezTo>
                  <a:lnTo>
                    <a:pt x="2802" y="6105"/>
                  </a:lnTo>
                  <a:cubicBezTo>
                    <a:pt x="2558" y="5861"/>
                    <a:pt x="2558" y="5455"/>
                    <a:pt x="2802" y="5212"/>
                  </a:cubicBezTo>
                  <a:cubicBezTo>
                    <a:pt x="2924" y="5090"/>
                    <a:pt x="3086" y="5029"/>
                    <a:pt x="3248" y="5029"/>
                  </a:cubicBezTo>
                  <a:cubicBezTo>
                    <a:pt x="3411" y="5029"/>
                    <a:pt x="3573" y="5090"/>
                    <a:pt x="3695" y="5212"/>
                  </a:cubicBezTo>
                  <a:lnTo>
                    <a:pt x="4771" y="6288"/>
                  </a:lnTo>
                  <a:lnTo>
                    <a:pt x="6719" y="4034"/>
                  </a:lnTo>
                  <a:cubicBezTo>
                    <a:pt x="6840" y="3892"/>
                    <a:pt x="7015" y="3820"/>
                    <a:pt x="7191" y="3820"/>
                  </a:cubicBezTo>
                  <a:close/>
                  <a:moveTo>
                    <a:pt x="4933" y="0"/>
                  </a:moveTo>
                  <a:cubicBezTo>
                    <a:pt x="4771" y="0"/>
                    <a:pt x="4608" y="66"/>
                    <a:pt x="4487" y="198"/>
                  </a:cubicBezTo>
                  <a:cubicBezTo>
                    <a:pt x="4466" y="219"/>
                    <a:pt x="3776" y="990"/>
                    <a:pt x="2802" y="1457"/>
                  </a:cubicBezTo>
                  <a:cubicBezTo>
                    <a:pt x="1949" y="1863"/>
                    <a:pt x="732" y="2005"/>
                    <a:pt x="711" y="2005"/>
                  </a:cubicBezTo>
                  <a:cubicBezTo>
                    <a:pt x="427" y="2025"/>
                    <a:pt x="224" y="2248"/>
                    <a:pt x="184" y="2512"/>
                  </a:cubicBezTo>
                  <a:cubicBezTo>
                    <a:pt x="184" y="2593"/>
                    <a:pt x="1" y="4075"/>
                    <a:pt x="468" y="5942"/>
                  </a:cubicBezTo>
                  <a:cubicBezTo>
                    <a:pt x="1056" y="8419"/>
                    <a:pt x="2518" y="10388"/>
                    <a:pt x="4629" y="11585"/>
                  </a:cubicBezTo>
                  <a:cubicBezTo>
                    <a:pt x="4720" y="11636"/>
                    <a:pt x="4822" y="11661"/>
                    <a:pt x="4923" y="11661"/>
                  </a:cubicBezTo>
                  <a:cubicBezTo>
                    <a:pt x="5025" y="11661"/>
                    <a:pt x="5126" y="11636"/>
                    <a:pt x="5217" y="11585"/>
                  </a:cubicBezTo>
                  <a:cubicBezTo>
                    <a:pt x="7349" y="10388"/>
                    <a:pt x="8790" y="8419"/>
                    <a:pt x="9399" y="5942"/>
                  </a:cubicBezTo>
                  <a:cubicBezTo>
                    <a:pt x="9845" y="4075"/>
                    <a:pt x="9683" y="2593"/>
                    <a:pt x="9663" y="2512"/>
                  </a:cubicBezTo>
                  <a:cubicBezTo>
                    <a:pt x="9642" y="2248"/>
                    <a:pt x="9419" y="2025"/>
                    <a:pt x="9135" y="2005"/>
                  </a:cubicBezTo>
                  <a:cubicBezTo>
                    <a:pt x="9135" y="2005"/>
                    <a:pt x="7897" y="1863"/>
                    <a:pt x="7044" y="1457"/>
                  </a:cubicBezTo>
                  <a:cubicBezTo>
                    <a:pt x="6070" y="990"/>
                    <a:pt x="5380" y="219"/>
                    <a:pt x="5380" y="198"/>
                  </a:cubicBezTo>
                  <a:cubicBezTo>
                    <a:pt x="5258" y="66"/>
                    <a:pt x="5096" y="0"/>
                    <a:pt x="4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69"/>
          <p:cNvGrpSpPr/>
          <p:nvPr/>
        </p:nvGrpSpPr>
        <p:grpSpPr>
          <a:xfrm>
            <a:off x="5357405" y="3886971"/>
            <a:ext cx="440015" cy="391475"/>
            <a:chOff x="4342641" y="3591489"/>
            <a:chExt cx="438961" cy="390538"/>
          </a:xfrm>
        </p:grpSpPr>
        <p:sp>
          <p:nvSpPr>
            <p:cNvPr id="2548" name="Google Shape;2548;p69"/>
            <p:cNvSpPr/>
            <p:nvPr/>
          </p:nvSpPr>
          <p:spPr>
            <a:xfrm>
              <a:off x="4342641" y="3591489"/>
              <a:ext cx="300705" cy="390538"/>
            </a:xfrm>
            <a:custGeom>
              <a:avLst/>
              <a:gdLst/>
              <a:ahLst/>
              <a:cxnLst/>
              <a:rect l="l" t="t" r="r" b="b"/>
              <a:pathLst>
                <a:path w="14879" h="19324" extrusionOk="0">
                  <a:moveTo>
                    <a:pt x="6598" y="3959"/>
                  </a:moveTo>
                  <a:cubicBezTo>
                    <a:pt x="6943" y="3959"/>
                    <a:pt x="7227" y="4243"/>
                    <a:pt x="7227" y="4588"/>
                  </a:cubicBezTo>
                  <a:cubicBezTo>
                    <a:pt x="7227" y="4933"/>
                    <a:pt x="6943" y="5217"/>
                    <a:pt x="6598" y="5217"/>
                  </a:cubicBezTo>
                  <a:lnTo>
                    <a:pt x="2558" y="5217"/>
                  </a:lnTo>
                  <a:cubicBezTo>
                    <a:pt x="2213" y="5217"/>
                    <a:pt x="1929" y="4933"/>
                    <a:pt x="1929" y="4588"/>
                  </a:cubicBezTo>
                  <a:cubicBezTo>
                    <a:pt x="1929" y="4243"/>
                    <a:pt x="2213" y="3959"/>
                    <a:pt x="2558" y="3959"/>
                  </a:cubicBezTo>
                  <a:close/>
                  <a:moveTo>
                    <a:pt x="6598" y="6496"/>
                  </a:moveTo>
                  <a:cubicBezTo>
                    <a:pt x="6943" y="6496"/>
                    <a:pt x="7227" y="6780"/>
                    <a:pt x="7227" y="7125"/>
                  </a:cubicBezTo>
                  <a:cubicBezTo>
                    <a:pt x="7227" y="7470"/>
                    <a:pt x="6943" y="7754"/>
                    <a:pt x="6598" y="7754"/>
                  </a:cubicBezTo>
                  <a:lnTo>
                    <a:pt x="2558" y="7754"/>
                  </a:lnTo>
                  <a:cubicBezTo>
                    <a:pt x="2213" y="7754"/>
                    <a:pt x="1929" y="7470"/>
                    <a:pt x="1929" y="7125"/>
                  </a:cubicBezTo>
                  <a:cubicBezTo>
                    <a:pt x="1929" y="6780"/>
                    <a:pt x="2213" y="6496"/>
                    <a:pt x="2558" y="6496"/>
                  </a:cubicBezTo>
                  <a:close/>
                  <a:moveTo>
                    <a:pt x="6598" y="9033"/>
                  </a:moveTo>
                  <a:cubicBezTo>
                    <a:pt x="6943" y="9033"/>
                    <a:pt x="7227" y="9317"/>
                    <a:pt x="7227" y="9662"/>
                  </a:cubicBezTo>
                  <a:cubicBezTo>
                    <a:pt x="7227" y="10007"/>
                    <a:pt x="6943" y="10292"/>
                    <a:pt x="6598" y="10292"/>
                  </a:cubicBezTo>
                  <a:lnTo>
                    <a:pt x="2558" y="10292"/>
                  </a:lnTo>
                  <a:cubicBezTo>
                    <a:pt x="2213" y="10292"/>
                    <a:pt x="1929" y="10007"/>
                    <a:pt x="1929" y="9662"/>
                  </a:cubicBezTo>
                  <a:cubicBezTo>
                    <a:pt x="1929" y="9317"/>
                    <a:pt x="2213" y="9033"/>
                    <a:pt x="2558" y="9033"/>
                  </a:cubicBezTo>
                  <a:close/>
                  <a:moveTo>
                    <a:pt x="6598" y="11570"/>
                  </a:moveTo>
                  <a:cubicBezTo>
                    <a:pt x="6943" y="11570"/>
                    <a:pt x="7227" y="11854"/>
                    <a:pt x="7227" y="12200"/>
                  </a:cubicBezTo>
                  <a:cubicBezTo>
                    <a:pt x="7227" y="12545"/>
                    <a:pt x="6943" y="12829"/>
                    <a:pt x="6598" y="12829"/>
                  </a:cubicBezTo>
                  <a:lnTo>
                    <a:pt x="2558" y="12829"/>
                  </a:lnTo>
                  <a:cubicBezTo>
                    <a:pt x="2213" y="12829"/>
                    <a:pt x="1929" y="12545"/>
                    <a:pt x="1929" y="12200"/>
                  </a:cubicBezTo>
                  <a:cubicBezTo>
                    <a:pt x="1929" y="11854"/>
                    <a:pt x="2213" y="11570"/>
                    <a:pt x="2558" y="11570"/>
                  </a:cubicBezTo>
                  <a:close/>
                  <a:moveTo>
                    <a:pt x="6598" y="14108"/>
                  </a:moveTo>
                  <a:cubicBezTo>
                    <a:pt x="6943" y="14108"/>
                    <a:pt x="7227" y="14371"/>
                    <a:pt x="7227" y="14737"/>
                  </a:cubicBezTo>
                  <a:cubicBezTo>
                    <a:pt x="7227" y="15082"/>
                    <a:pt x="6943" y="15366"/>
                    <a:pt x="6598" y="15366"/>
                  </a:cubicBezTo>
                  <a:lnTo>
                    <a:pt x="2558" y="15366"/>
                  </a:lnTo>
                  <a:cubicBezTo>
                    <a:pt x="2213" y="15366"/>
                    <a:pt x="1929" y="15082"/>
                    <a:pt x="1929" y="14737"/>
                  </a:cubicBezTo>
                  <a:cubicBezTo>
                    <a:pt x="1929" y="14371"/>
                    <a:pt x="2213" y="14108"/>
                    <a:pt x="2558" y="14108"/>
                  </a:cubicBezTo>
                  <a:close/>
                  <a:moveTo>
                    <a:pt x="630" y="1"/>
                  </a:moveTo>
                  <a:cubicBezTo>
                    <a:pt x="285" y="1"/>
                    <a:pt x="1" y="285"/>
                    <a:pt x="1" y="630"/>
                  </a:cubicBezTo>
                  <a:lnTo>
                    <a:pt x="1" y="18674"/>
                  </a:lnTo>
                  <a:cubicBezTo>
                    <a:pt x="1" y="19020"/>
                    <a:pt x="285" y="19304"/>
                    <a:pt x="630" y="19304"/>
                  </a:cubicBezTo>
                  <a:lnTo>
                    <a:pt x="14250" y="19324"/>
                  </a:lnTo>
                  <a:cubicBezTo>
                    <a:pt x="14595" y="19324"/>
                    <a:pt x="14879" y="19040"/>
                    <a:pt x="14879" y="18695"/>
                  </a:cubicBezTo>
                  <a:lnTo>
                    <a:pt x="14879" y="15163"/>
                  </a:lnTo>
                  <a:lnTo>
                    <a:pt x="11043" y="15163"/>
                  </a:lnTo>
                  <a:cubicBezTo>
                    <a:pt x="9987" y="15163"/>
                    <a:pt x="9135" y="14310"/>
                    <a:pt x="9135" y="13255"/>
                  </a:cubicBezTo>
                  <a:lnTo>
                    <a:pt x="9135" y="9865"/>
                  </a:lnTo>
                  <a:cubicBezTo>
                    <a:pt x="9135" y="8830"/>
                    <a:pt x="9987" y="7978"/>
                    <a:pt x="11043" y="7978"/>
                  </a:cubicBezTo>
                  <a:lnTo>
                    <a:pt x="14879" y="7978"/>
                  </a:lnTo>
                  <a:lnTo>
                    <a:pt x="14879" y="5968"/>
                  </a:lnTo>
                  <a:lnTo>
                    <a:pt x="9561" y="5968"/>
                  </a:lnTo>
                  <a:cubicBezTo>
                    <a:pt x="9216" y="5968"/>
                    <a:pt x="8932" y="5684"/>
                    <a:pt x="8932" y="5339"/>
                  </a:cubicBezTo>
                  <a:lnTo>
                    <a:pt x="8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4548581" y="3591489"/>
              <a:ext cx="94765" cy="94785"/>
            </a:xfrm>
            <a:custGeom>
              <a:avLst/>
              <a:gdLst/>
              <a:ahLst/>
              <a:cxnLst/>
              <a:rect l="l" t="t" r="r" b="b"/>
              <a:pathLst>
                <a:path w="4689" h="4690" extrusionOk="0">
                  <a:moveTo>
                    <a:pt x="0" y="1"/>
                  </a:moveTo>
                  <a:lnTo>
                    <a:pt x="0" y="4689"/>
                  </a:lnTo>
                  <a:lnTo>
                    <a:pt x="4689" y="4689"/>
                  </a:lnTo>
                  <a:cubicBezTo>
                    <a:pt x="4689" y="4527"/>
                    <a:pt x="4628" y="4365"/>
                    <a:pt x="4486" y="4243"/>
                  </a:cubicBezTo>
                  <a:lnTo>
                    <a:pt x="447" y="204"/>
                  </a:lnTo>
                  <a:cubicBezTo>
                    <a:pt x="325" y="82"/>
                    <a:pt x="16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4552683" y="3738315"/>
              <a:ext cx="228919" cy="173685"/>
            </a:xfrm>
            <a:custGeom>
              <a:avLst/>
              <a:gdLst/>
              <a:ahLst/>
              <a:cxnLst/>
              <a:rect l="l" t="t" r="r" b="b"/>
              <a:pathLst>
                <a:path w="11327" h="8594" extrusionOk="0">
                  <a:moveTo>
                    <a:pt x="6602" y="1"/>
                  </a:moveTo>
                  <a:cubicBezTo>
                    <a:pt x="6277" y="1"/>
                    <a:pt x="5968" y="253"/>
                    <a:pt x="5968" y="631"/>
                  </a:cubicBezTo>
                  <a:lnTo>
                    <a:pt x="5968" y="1971"/>
                  </a:lnTo>
                  <a:lnTo>
                    <a:pt x="650" y="1971"/>
                  </a:lnTo>
                  <a:cubicBezTo>
                    <a:pt x="284" y="1971"/>
                    <a:pt x="0" y="2255"/>
                    <a:pt x="0" y="2600"/>
                  </a:cubicBezTo>
                  <a:lnTo>
                    <a:pt x="0" y="5990"/>
                  </a:lnTo>
                  <a:cubicBezTo>
                    <a:pt x="0" y="6335"/>
                    <a:pt x="284" y="6619"/>
                    <a:pt x="650" y="6619"/>
                  </a:cubicBezTo>
                  <a:lnTo>
                    <a:pt x="5968" y="6619"/>
                  </a:lnTo>
                  <a:lnTo>
                    <a:pt x="5968" y="7959"/>
                  </a:lnTo>
                  <a:cubicBezTo>
                    <a:pt x="5968" y="8348"/>
                    <a:pt x="6271" y="8594"/>
                    <a:pt x="6593" y="8594"/>
                  </a:cubicBezTo>
                  <a:cubicBezTo>
                    <a:pt x="6742" y="8594"/>
                    <a:pt x="6895" y="8541"/>
                    <a:pt x="7023" y="8426"/>
                  </a:cubicBezTo>
                  <a:lnTo>
                    <a:pt x="11042" y="4772"/>
                  </a:lnTo>
                  <a:cubicBezTo>
                    <a:pt x="11326" y="4508"/>
                    <a:pt x="11326" y="4082"/>
                    <a:pt x="11042" y="3838"/>
                  </a:cubicBezTo>
                  <a:lnTo>
                    <a:pt x="7023" y="165"/>
                  </a:lnTo>
                  <a:cubicBezTo>
                    <a:pt x="6897" y="51"/>
                    <a:pt x="6748" y="1"/>
                    <a:pt x="6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9"/>
          <p:cNvGrpSpPr/>
          <p:nvPr/>
        </p:nvGrpSpPr>
        <p:grpSpPr>
          <a:xfrm>
            <a:off x="5357405" y="2062085"/>
            <a:ext cx="438374" cy="438759"/>
            <a:chOff x="4342641" y="1770972"/>
            <a:chExt cx="437324" cy="437708"/>
          </a:xfrm>
        </p:grpSpPr>
        <p:sp>
          <p:nvSpPr>
            <p:cNvPr id="2552" name="Google Shape;2552;p69"/>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69"/>
          <p:cNvGrpSpPr/>
          <p:nvPr/>
        </p:nvGrpSpPr>
        <p:grpSpPr>
          <a:xfrm>
            <a:off x="5357405" y="3263029"/>
            <a:ext cx="439184" cy="438516"/>
            <a:chOff x="4342641" y="2969041"/>
            <a:chExt cx="438133" cy="437466"/>
          </a:xfrm>
        </p:grpSpPr>
        <p:sp>
          <p:nvSpPr>
            <p:cNvPr id="2561" name="Google Shape;2561;p69"/>
            <p:cNvSpPr/>
            <p:nvPr/>
          </p:nvSpPr>
          <p:spPr>
            <a:xfrm>
              <a:off x="4453816" y="3078721"/>
              <a:ext cx="216207" cy="216207"/>
            </a:xfrm>
            <a:custGeom>
              <a:avLst/>
              <a:gdLst/>
              <a:ahLst/>
              <a:cxnLst/>
              <a:rect l="l" t="t" r="r" b="b"/>
              <a:pathLst>
                <a:path w="10698" h="10698" extrusionOk="0">
                  <a:moveTo>
                    <a:pt x="5318" y="1"/>
                  </a:moveTo>
                  <a:cubicBezTo>
                    <a:pt x="2396" y="21"/>
                    <a:pt x="0" y="2416"/>
                    <a:pt x="0" y="5359"/>
                  </a:cubicBezTo>
                  <a:cubicBezTo>
                    <a:pt x="0" y="8302"/>
                    <a:pt x="2416" y="10698"/>
                    <a:pt x="5359" y="10698"/>
                  </a:cubicBezTo>
                  <a:cubicBezTo>
                    <a:pt x="8302" y="10698"/>
                    <a:pt x="10697" y="8302"/>
                    <a:pt x="10697" y="5359"/>
                  </a:cubicBezTo>
                  <a:cubicBezTo>
                    <a:pt x="10697" y="2416"/>
                    <a:pt x="8302"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4342641" y="2969041"/>
              <a:ext cx="206769" cy="357656"/>
            </a:xfrm>
            <a:custGeom>
              <a:avLst/>
              <a:gdLst/>
              <a:ahLst/>
              <a:cxnLst/>
              <a:rect l="l" t="t" r="r" b="b"/>
              <a:pathLst>
                <a:path w="10231" h="17697" extrusionOk="0">
                  <a:moveTo>
                    <a:pt x="9599" y="0"/>
                  </a:moveTo>
                  <a:cubicBezTo>
                    <a:pt x="9566" y="0"/>
                    <a:pt x="9533" y="3"/>
                    <a:pt x="9500" y="8"/>
                  </a:cubicBezTo>
                  <a:cubicBezTo>
                    <a:pt x="4081" y="678"/>
                    <a:pt x="1" y="5306"/>
                    <a:pt x="1" y="10786"/>
                  </a:cubicBezTo>
                  <a:cubicBezTo>
                    <a:pt x="1" y="13222"/>
                    <a:pt x="792" y="15536"/>
                    <a:pt x="2274" y="17444"/>
                  </a:cubicBezTo>
                  <a:cubicBezTo>
                    <a:pt x="2406" y="17609"/>
                    <a:pt x="2598" y="17697"/>
                    <a:pt x="2789" y="17697"/>
                  </a:cubicBezTo>
                  <a:cubicBezTo>
                    <a:pt x="2949" y="17697"/>
                    <a:pt x="3108" y="17635"/>
                    <a:pt x="3228" y="17505"/>
                  </a:cubicBezTo>
                  <a:lnTo>
                    <a:pt x="5359" y="15394"/>
                  </a:lnTo>
                  <a:cubicBezTo>
                    <a:pt x="5583" y="15171"/>
                    <a:pt x="5603" y="14825"/>
                    <a:pt x="5420" y="14562"/>
                  </a:cubicBezTo>
                  <a:cubicBezTo>
                    <a:pt x="4649" y="13466"/>
                    <a:pt x="4243" y="12146"/>
                    <a:pt x="4243" y="10786"/>
                  </a:cubicBezTo>
                  <a:cubicBezTo>
                    <a:pt x="4243" y="7559"/>
                    <a:pt x="6537" y="4819"/>
                    <a:pt x="9703" y="4271"/>
                  </a:cubicBezTo>
                  <a:cubicBezTo>
                    <a:pt x="10008" y="4210"/>
                    <a:pt x="10231" y="3946"/>
                    <a:pt x="10231" y="3642"/>
                  </a:cubicBezTo>
                  <a:lnTo>
                    <a:pt x="10231" y="637"/>
                  </a:lnTo>
                  <a:cubicBezTo>
                    <a:pt x="10231" y="285"/>
                    <a:pt x="9943" y="0"/>
                    <a:pt x="9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4574833" y="2969041"/>
              <a:ext cx="205940" cy="204869"/>
            </a:xfrm>
            <a:custGeom>
              <a:avLst/>
              <a:gdLst/>
              <a:ahLst/>
              <a:cxnLst/>
              <a:rect l="l" t="t" r="r" b="b"/>
              <a:pathLst>
                <a:path w="10190" h="10137" extrusionOk="0">
                  <a:moveTo>
                    <a:pt x="632" y="0"/>
                  </a:moveTo>
                  <a:cubicBezTo>
                    <a:pt x="288" y="0"/>
                    <a:pt x="0" y="285"/>
                    <a:pt x="0" y="637"/>
                  </a:cubicBezTo>
                  <a:lnTo>
                    <a:pt x="0" y="3642"/>
                  </a:lnTo>
                  <a:cubicBezTo>
                    <a:pt x="0" y="3946"/>
                    <a:pt x="224" y="4210"/>
                    <a:pt x="528" y="4271"/>
                  </a:cubicBezTo>
                  <a:cubicBezTo>
                    <a:pt x="3248" y="4738"/>
                    <a:pt x="5399" y="6889"/>
                    <a:pt x="5887" y="9629"/>
                  </a:cubicBezTo>
                  <a:cubicBezTo>
                    <a:pt x="5947" y="9934"/>
                    <a:pt x="6211" y="10137"/>
                    <a:pt x="6516" y="10137"/>
                  </a:cubicBezTo>
                  <a:lnTo>
                    <a:pt x="9520" y="10137"/>
                  </a:lnTo>
                  <a:cubicBezTo>
                    <a:pt x="9906" y="10137"/>
                    <a:pt x="10190" y="9812"/>
                    <a:pt x="10149" y="9426"/>
                  </a:cubicBezTo>
                  <a:cubicBezTo>
                    <a:pt x="9865" y="7052"/>
                    <a:pt x="8749" y="4798"/>
                    <a:pt x="7044" y="3093"/>
                  </a:cubicBezTo>
                  <a:cubicBezTo>
                    <a:pt x="5359" y="1388"/>
                    <a:pt x="3106" y="292"/>
                    <a:pt x="731" y="8"/>
                  </a:cubicBezTo>
                  <a:cubicBezTo>
                    <a:pt x="698" y="3"/>
                    <a:pt x="665"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4420591" y="3199738"/>
              <a:ext cx="360183" cy="206769"/>
            </a:xfrm>
            <a:custGeom>
              <a:avLst/>
              <a:gdLst/>
              <a:ahLst/>
              <a:cxnLst/>
              <a:rect l="l" t="t" r="r" b="b"/>
              <a:pathLst>
                <a:path w="17822" h="10231" extrusionOk="0">
                  <a:moveTo>
                    <a:pt x="14148" y="1"/>
                  </a:moveTo>
                  <a:cubicBezTo>
                    <a:pt x="13843" y="1"/>
                    <a:pt x="13579" y="224"/>
                    <a:pt x="13519" y="528"/>
                  </a:cubicBezTo>
                  <a:cubicBezTo>
                    <a:pt x="12971" y="3695"/>
                    <a:pt x="10210" y="5988"/>
                    <a:pt x="7003" y="5988"/>
                  </a:cubicBezTo>
                  <a:cubicBezTo>
                    <a:pt x="5643" y="5988"/>
                    <a:pt x="4324" y="5582"/>
                    <a:pt x="3207" y="4791"/>
                  </a:cubicBezTo>
                  <a:cubicBezTo>
                    <a:pt x="3102" y="4720"/>
                    <a:pt x="2977" y="4684"/>
                    <a:pt x="2851" y="4684"/>
                  </a:cubicBezTo>
                  <a:cubicBezTo>
                    <a:pt x="2687" y="4684"/>
                    <a:pt x="2522" y="4746"/>
                    <a:pt x="2395" y="4872"/>
                  </a:cubicBezTo>
                  <a:lnTo>
                    <a:pt x="285" y="7003"/>
                  </a:lnTo>
                  <a:cubicBezTo>
                    <a:pt x="0" y="7267"/>
                    <a:pt x="21" y="7714"/>
                    <a:pt x="325" y="7937"/>
                  </a:cubicBezTo>
                  <a:cubicBezTo>
                    <a:pt x="2253" y="9439"/>
                    <a:pt x="4567" y="10230"/>
                    <a:pt x="7003" y="10230"/>
                  </a:cubicBezTo>
                  <a:cubicBezTo>
                    <a:pt x="12483" y="10230"/>
                    <a:pt x="17111" y="6151"/>
                    <a:pt x="17781" y="711"/>
                  </a:cubicBezTo>
                  <a:cubicBezTo>
                    <a:pt x="17822" y="346"/>
                    <a:pt x="17538" y="1"/>
                    <a:pt x="17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69"/>
          <p:cNvGrpSpPr/>
          <p:nvPr/>
        </p:nvGrpSpPr>
        <p:grpSpPr>
          <a:xfrm>
            <a:off x="6753486" y="3263004"/>
            <a:ext cx="413699" cy="438354"/>
            <a:chOff x="4354949" y="4167029"/>
            <a:chExt cx="412708" cy="437304"/>
          </a:xfrm>
        </p:grpSpPr>
        <p:sp>
          <p:nvSpPr>
            <p:cNvPr id="2566" name="Google Shape;2566;p69"/>
            <p:cNvSpPr/>
            <p:nvPr/>
          </p:nvSpPr>
          <p:spPr>
            <a:xfrm>
              <a:off x="4500986" y="4360237"/>
              <a:ext cx="120633" cy="67299"/>
            </a:xfrm>
            <a:custGeom>
              <a:avLst/>
              <a:gdLst/>
              <a:ahLst/>
              <a:cxnLst/>
              <a:rect l="l" t="t" r="r" b="b"/>
              <a:pathLst>
                <a:path w="5969" h="3330" extrusionOk="0">
                  <a:moveTo>
                    <a:pt x="2984" y="0"/>
                  </a:moveTo>
                  <a:cubicBezTo>
                    <a:pt x="1340" y="0"/>
                    <a:pt x="1" y="1340"/>
                    <a:pt x="1" y="2984"/>
                  </a:cubicBezTo>
                  <a:lnTo>
                    <a:pt x="1" y="3329"/>
                  </a:lnTo>
                  <a:lnTo>
                    <a:pt x="5968" y="3329"/>
                  </a:lnTo>
                  <a:lnTo>
                    <a:pt x="5968" y="2984"/>
                  </a:lnTo>
                  <a:cubicBezTo>
                    <a:pt x="5968" y="1340"/>
                    <a:pt x="4629" y="0"/>
                    <a:pt x="2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4477603" y="4453344"/>
              <a:ext cx="167399" cy="85771"/>
            </a:xfrm>
            <a:custGeom>
              <a:avLst/>
              <a:gdLst/>
              <a:ahLst/>
              <a:cxnLst/>
              <a:rect l="l" t="t" r="r" b="b"/>
              <a:pathLst>
                <a:path w="8283" h="4244" extrusionOk="0">
                  <a:moveTo>
                    <a:pt x="4141" y="1259"/>
                  </a:moveTo>
                  <a:cubicBezTo>
                    <a:pt x="4487" y="1259"/>
                    <a:pt x="4771" y="1544"/>
                    <a:pt x="4771" y="1909"/>
                  </a:cubicBezTo>
                  <a:lnTo>
                    <a:pt x="4771" y="2335"/>
                  </a:lnTo>
                  <a:cubicBezTo>
                    <a:pt x="4771" y="2680"/>
                    <a:pt x="4487" y="2964"/>
                    <a:pt x="4141" y="2964"/>
                  </a:cubicBezTo>
                  <a:cubicBezTo>
                    <a:pt x="3796" y="2964"/>
                    <a:pt x="3512" y="2680"/>
                    <a:pt x="3512" y="2335"/>
                  </a:cubicBezTo>
                  <a:lnTo>
                    <a:pt x="3512" y="1909"/>
                  </a:lnTo>
                  <a:cubicBezTo>
                    <a:pt x="3512" y="1544"/>
                    <a:pt x="3796" y="1259"/>
                    <a:pt x="4141" y="1259"/>
                  </a:cubicBezTo>
                  <a:close/>
                  <a:moveTo>
                    <a:pt x="1" y="1"/>
                  </a:moveTo>
                  <a:lnTo>
                    <a:pt x="1" y="4243"/>
                  </a:lnTo>
                  <a:lnTo>
                    <a:pt x="8282" y="4243"/>
                  </a:lnTo>
                  <a:lnTo>
                    <a:pt x="8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4354949" y="4167029"/>
              <a:ext cx="412708" cy="437304"/>
            </a:xfrm>
            <a:custGeom>
              <a:avLst/>
              <a:gdLst/>
              <a:ahLst/>
              <a:cxnLst/>
              <a:rect l="l" t="t" r="r" b="b"/>
              <a:pathLst>
                <a:path w="20421" h="21638" extrusionOk="0">
                  <a:moveTo>
                    <a:pt x="2558" y="1888"/>
                  </a:moveTo>
                  <a:cubicBezTo>
                    <a:pt x="2924" y="1888"/>
                    <a:pt x="3208" y="2172"/>
                    <a:pt x="3208" y="2537"/>
                  </a:cubicBezTo>
                  <a:cubicBezTo>
                    <a:pt x="3208" y="2882"/>
                    <a:pt x="2924" y="3167"/>
                    <a:pt x="2558" y="3167"/>
                  </a:cubicBezTo>
                  <a:cubicBezTo>
                    <a:pt x="2213" y="3167"/>
                    <a:pt x="1929" y="2882"/>
                    <a:pt x="1929" y="2537"/>
                  </a:cubicBezTo>
                  <a:cubicBezTo>
                    <a:pt x="1929" y="2172"/>
                    <a:pt x="2213" y="1888"/>
                    <a:pt x="2558" y="1888"/>
                  </a:cubicBezTo>
                  <a:close/>
                  <a:moveTo>
                    <a:pt x="5095" y="1888"/>
                  </a:moveTo>
                  <a:cubicBezTo>
                    <a:pt x="5461" y="1888"/>
                    <a:pt x="5745" y="2172"/>
                    <a:pt x="5745" y="2537"/>
                  </a:cubicBezTo>
                  <a:cubicBezTo>
                    <a:pt x="5745" y="2882"/>
                    <a:pt x="5461" y="3167"/>
                    <a:pt x="5095" y="3167"/>
                  </a:cubicBezTo>
                  <a:cubicBezTo>
                    <a:pt x="4750" y="3167"/>
                    <a:pt x="4466" y="2882"/>
                    <a:pt x="4466" y="2537"/>
                  </a:cubicBezTo>
                  <a:cubicBezTo>
                    <a:pt x="4466" y="2172"/>
                    <a:pt x="4750" y="1888"/>
                    <a:pt x="5095" y="1888"/>
                  </a:cubicBezTo>
                  <a:close/>
                  <a:moveTo>
                    <a:pt x="7633" y="1888"/>
                  </a:moveTo>
                  <a:cubicBezTo>
                    <a:pt x="7998" y="1888"/>
                    <a:pt x="8282" y="2172"/>
                    <a:pt x="8282" y="2537"/>
                  </a:cubicBezTo>
                  <a:cubicBezTo>
                    <a:pt x="8282" y="2882"/>
                    <a:pt x="7998" y="3167"/>
                    <a:pt x="7633" y="3167"/>
                  </a:cubicBezTo>
                  <a:cubicBezTo>
                    <a:pt x="7288" y="3167"/>
                    <a:pt x="7003" y="2882"/>
                    <a:pt x="7003" y="2537"/>
                  </a:cubicBezTo>
                  <a:cubicBezTo>
                    <a:pt x="7003" y="2172"/>
                    <a:pt x="7288" y="1888"/>
                    <a:pt x="7633" y="1888"/>
                  </a:cubicBezTo>
                  <a:close/>
                  <a:moveTo>
                    <a:pt x="630" y="0"/>
                  </a:moveTo>
                  <a:cubicBezTo>
                    <a:pt x="285" y="0"/>
                    <a:pt x="1" y="284"/>
                    <a:pt x="1" y="629"/>
                  </a:cubicBezTo>
                  <a:lnTo>
                    <a:pt x="1" y="5075"/>
                  </a:lnTo>
                  <a:lnTo>
                    <a:pt x="8059" y="5075"/>
                  </a:lnTo>
                  <a:cubicBezTo>
                    <a:pt x="8485" y="5075"/>
                    <a:pt x="8911" y="4912"/>
                    <a:pt x="9236" y="4648"/>
                  </a:cubicBezTo>
                  <a:lnTo>
                    <a:pt x="10048" y="3999"/>
                  </a:lnTo>
                  <a:cubicBezTo>
                    <a:pt x="10556" y="3593"/>
                    <a:pt x="11185" y="3370"/>
                    <a:pt x="11834" y="3370"/>
                  </a:cubicBezTo>
                  <a:lnTo>
                    <a:pt x="20420" y="3370"/>
                  </a:lnTo>
                  <a:lnTo>
                    <a:pt x="20420" y="629"/>
                  </a:lnTo>
                  <a:cubicBezTo>
                    <a:pt x="20420" y="284"/>
                    <a:pt x="20136" y="0"/>
                    <a:pt x="19791" y="0"/>
                  </a:cubicBezTo>
                  <a:close/>
                  <a:moveTo>
                    <a:pt x="10210" y="8302"/>
                  </a:moveTo>
                  <a:cubicBezTo>
                    <a:pt x="12545" y="8302"/>
                    <a:pt x="14453" y="10210"/>
                    <a:pt x="14453" y="12544"/>
                  </a:cubicBezTo>
                  <a:lnTo>
                    <a:pt x="14453" y="12889"/>
                  </a:lnTo>
                  <a:lnTo>
                    <a:pt x="14980" y="12889"/>
                  </a:lnTo>
                  <a:cubicBezTo>
                    <a:pt x="15325" y="12889"/>
                    <a:pt x="15610" y="13173"/>
                    <a:pt x="15610" y="13539"/>
                  </a:cubicBezTo>
                  <a:lnTo>
                    <a:pt x="15610" y="19039"/>
                  </a:lnTo>
                  <a:cubicBezTo>
                    <a:pt x="15610" y="19384"/>
                    <a:pt x="15325" y="19669"/>
                    <a:pt x="14980" y="19669"/>
                  </a:cubicBezTo>
                  <a:lnTo>
                    <a:pt x="5441" y="19669"/>
                  </a:lnTo>
                  <a:cubicBezTo>
                    <a:pt x="5095" y="19669"/>
                    <a:pt x="4811" y="19384"/>
                    <a:pt x="4811" y="19039"/>
                  </a:cubicBezTo>
                  <a:lnTo>
                    <a:pt x="4811" y="13539"/>
                  </a:lnTo>
                  <a:cubicBezTo>
                    <a:pt x="4811" y="13173"/>
                    <a:pt x="5095" y="12889"/>
                    <a:pt x="5441" y="12889"/>
                  </a:cubicBezTo>
                  <a:lnTo>
                    <a:pt x="5968" y="12889"/>
                  </a:lnTo>
                  <a:lnTo>
                    <a:pt x="5968" y="12544"/>
                  </a:lnTo>
                  <a:cubicBezTo>
                    <a:pt x="5968" y="10210"/>
                    <a:pt x="7876" y="8302"/>
                    <a:pt x="10210" y="8302"/>
                  </a:cubicBezTo>
                  <a:close/>
                  <a:moveTo>
                    <a:pt x="11834" y="4648"/>
                  </a:moveTo>
                  <a:cubicBezTo>
                    <a:pt x="11469" y="4648"/>
                    <a:pt x="11124" y="4770"/>
                    <a:pt x="10840" y="4993"/>
                  </a:cubicBezTo>
                  <a:lnTo>
                    <a:pt x="10028" y="5643"/>
                  </a:lnTo>
                  <a:cubicBezTo>
                    <a:pt x="9480" y="6089"/>
                    <a:pt x="8769" y="6333"/>
                    <a:pt x="8059" y="6333"/>
                  </a:cubicBezTo>
                  <a:lnTo>
                    <a:pt x="1" y="6333"/>
                  </a:lnTo>
                  <a:lnTo>
                    <a:pt x="1" y="21008"/>
                  </a:lnTo>
                  <a:cubicBezTo>
                    <a:pt x="1" y="21353"/>
                    <a:pt x="285" y="21637"/>
                    <a:pt x="630" y="21637"/>
                  </a:cubicBezTo>
                  <a:lnTo>
                    <a:pt x="19791" y="21637"/>
                  </a:lnTo>
                  <a:cubicBezTo>
                    <a:pt x="20136" y="21637"/>
                    <a:pt x="20420" y="21353"/>
                    <a:pt x="20420" y="21008"/>
                  </a:cubicBezTo>
                  <a:lnTo>
                    <a:pt x="20420" y="46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69"/>
          <p:cNvGrpSpPr/>
          <p:nvPr/>
        </p:nvGrpSpPr>
        <p:grpSpPr>
          <a:xfrm>
            <a:off x="6119253" y="1461724"/>
            <a:ext cx="278007" cy="438637"/>
            <a:chOff x="5026466" y="1172049"/>
            <a:chExt cx="277342" cy="437587"/>
          </a:xfrm>
        </p:grpSpPr>
        <p:sp>
          <p:nvSpPr>
            <p:cNvPr id="2570" name="Google Shape;2570;p69"/>
            <p:cNvSpPr/>
            <p:nvPr/>
          </p:nvSpPr>
          <p:spPr>
            <a:xfrm>
              <a:off x="5204092" y="1172049"/>
              <a:ext cx="25465" cy="97251"/>
            </a:xfrm>
            <a:custGeom>
              <a:avLst/>
              <a:gdLst/>
              <a:ahLst/>
              <a:cxnLst/>
              <a:rect l="l" t="t" r="r" b="b"/>
              <a:pathLst>
                <a:path w="1260" h="4812" extrusionOk="0">
                  <a:moveTo>
                    <a:pt x="630" y="1"/>
                  </a:moveTo>
                  <a:cubicBezTo>
                    <a:pt x="285" y="1"/>
                    <a:pt x="1" y="285"/>
                    <a:pt x="1" y="630"/>
                  </a:cubicBezTo>
                  <a:lnTo>
                    <a:pt x="1" y="4182"/>
                  </a:lnTo>
                  <a:cubicBezTo>
                    <a:pt x="1"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5101546" y="1172049"/>
              <a:ext cx="25444" cy="97251"/>
            </a:xfrm>
            <a:custGeom>
              <a:avLst/>
              <a:gdLst/>
              <a:ahLst/>
              <a:cxnLst/>
              <a:rect l="l" t="t" r="r" b="b"/>
              <a:pathLst>
                <a:path w="1259" h="4812" extrusionOk="0">
                  <a:moveTo>
                    <a:pt x="630" y="1"/>
                  </a:moveTo>
                  <a:cubicBezTo>
                    <a:pt x="285" y="1"/>
                    <a:pt x="0" y="285"/>
                    <a:pt x="0" y="630"/>
                  </a:cubicBezTo>
                  <a:lnTo>
                    <a:pt x="0" y="4182"/>
                  </a:lnTo>
                  <a:cubicBezTo>
                    <a:pt x="0"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5152819" y="1172049"/>
              <a:ext cx="25465" cy="45958"/>
            </a:xfrm>
            <a:custGeom>
              <a:avLst/>
              <a:gdLst/>
              <a:ahLst/>
              <a:cxnLst/>
              <a:rect l="l" t="t" r="r" b="b"/>
              <a:pathLst>
                <a:path w="1260" h="2274" extrusionOk="0">
                  <a:moveTo>
                    <a:pt x="630" y="1"/>
                  </a:moveTo>
                  <a:cubicBezTo>
                    <a:pt x="285" y="1"/>
                    <a:pt x="1" y="285"/>
                    <a:pt x="1" y="630"/>
                  </a:cubicBezTo>
                  <a:lnTo>
                    <a:pt x="1" y="1645"/>
                  </a:lnTo>
                  <a:cubicBezTo>
                    <a:pt x="1" y="1990"/>
                    <a:pt x="285" y="2274"/>
                    <a:pt x="630" y="2274"/>
                  </a:cubicBezTo>
                  <a:cubicBezTo>
                    <a:pt x="975" y="2274"/>
                    <a:pt x="1259" y="1990"/>
                    <a:pt x="1259" y="164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5152819" y="1243835"/>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5036733" y="1384537"/>
              <a:ext cx="256808" cy="225099"/>
            </a:xfrm>
            <a:custGeom>
              <a:avLst/>
              <a:gdLst/>
              <a:ahLst/>
              <a:cxnLst/>
              <a:rect l="l" t="t" r="r" b="b"/>
              <a:pathLst>
                <a:path w="12707" h="11138" extrusionOk="0">
                  <a:moveTo>
                    <a:pt x="0" y="1"/>
                  </a:moveTo>
                  <a:lnTo>
                    <a:pt x="4466" y="5319"/>
                  </a:lnTo>
                  <a:lnTo>
                    <a:pt x="4466" y="10515"/>
                  </a:lnTo>
                  <a:cubicBezTo>
                    <a:pt x="4466" y="10874"/>
                    <a:pt x="4755" y="11138"/>
                    <a:pt x="5082" y="11138"/>
                  </a:cubicBezTo>
                  <a:cubicBezTo>
                    <a:pt x="5180" y="11138"/>
                    <a:pt x="5281" y="11114"/>
                    <a:pt x="5379" y="11063"/>
                  </a:cubicBezTo>
                  <a:lnTo>
                    <a:pt x="7916" y="9804"/>
                  </a:lnTo>
                  <a:cubicBezTo>
                    <a:pt x="8119" y="9703"/>
                    <a:pt x="8262" y="9480"/>
                    <a:pt x="8262" y="9236"/>
                  </a:cubicBezTo>
                  <a:lnTo>
                    <a:pt x="8262" y="5319"/>
                  </a:lnTo>
                  <a:lnTo>
                    <a:pt x="127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5026466" y="1303737"/>
              <a:ext cx="277342" cy="54971"/>
            </a:xfrm>
            <a:custGeom>
              <a:avLst/>
              <a:gdLst/>
              <a:ahLst/>
              <a:cxnLst/>
              <a:rect l="l" t="t" r="r" b="b"/>
              <a:pathLst>
                <a:path w="13723" h="2720" extrusionOk="0">
                  <a:moveTo>
                    <a:pt x="610" y="0"/>
                  </a:moveTo>
                  <a:cubicBezTo>
                    <a:pt x="285" y="0"/>
                    <a:pt x="1" y="284"/>
                    <a:pt x="1" y="629"/>
                  </a:cubicBezTo>
                  <a:lnTo>
                    <a:pt x="1" y="2720"/>
                  </a:lnTo>
                  <a:lnTo>
                    <a:pt x="13722" y="2720"/>
                  </a:lnTo>
                  <a:lnTo>
                    <a:pt x="13722" y="629"/>
                  </a:lnTo>
                  <a:cubicBezTo>
                    <a:pt x="13722" y="284"/>
                    <a:pt x="13458" y="0"/>
                    <a:pt x="1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69"/>
          <p:cNvGrpSpPr/>
          <p:nvPr/>
        </p:nvGrpSpPr>
        <p:grpSpPr>
          <a:xfrm>
            <a:off x="6037855" y="2662466"/>
            <a:ext cx="439994" cy="438738"/>
            <a:chOff x="4945263" y="2369916"/>
            <a:chExt cx="438941" cy="437688"/>
          </a:xfrm>
        </p:grpSpPr>
        <p:sp>
          <p:nvSpPr>
            <p:cNvPr id="2577" name="Google Shape;2577;p69"/>
            <p:cNvSpPr/>
            <p:nvPr/>
          </p:nvSpPr>
          <p:spPr>
            <a:xfrm>
              <a:off x="4957550" y="2468318"/>
              <a:ext cx="426653" cy="339285"/>
            </a:xfrm>
            <a:custGeom>
              <a:avLst/>
              <a:gdLst/>
              <a:ahLst/>
              <a:cxnLst/>
              <a:rect l="l" t="t" r="r" b="b"/>
              <a:pathLst>
                <a:path w="21111" h="16788" extrusionOk="0">
                  <a:moveTo>
                    <a:pt x="9845" y="12991"/>
                  </a:moveTo>
                  <a:cubicBezTo>
                    <a:pt x="10211" y="12991"/>
                    <a:pt x="10495" y="13276"/>
                    <a:pt x="10495" y="13621"/>
                  </a:cubicBezTo>
                  <a:cubicBezTo>
                    <a:pt x="10495" y="13966"/>
                    <a:pt x="10211" y="14250"/>
                    <a:pt x="9845" y="14250"/>
                  </a:cubicBezTo>
                  <a:cubicBezTo>
                    <a:pt x="9500" y="14250"/>
                    <a:pt x="9216" y="13966"/>
                    <a:pt x="9216" y="13621"/>
                  </a:cubicBezTo>
                  <a:cubicBezTo>
                    <a:pt x="9216" y="13276"/>
                    <a:pt x="9500" y="12991"/>
                    <a:pt x="9845" y="12991"/>
                  </a:cubicBezTo>
                  <a:close/>
                  <a:moveTo>
                    <a:pt x="12464" y="12991"/>
                  </a:moveTo>
                  <a:cubicBezTo>
                    <a:pt x="12809" y="12991"/>
                    <a:pt x="13093" y="13276"/>
                    <a:pt x="13093" y="13621"/>
                  </a:cubicBezTo>
                  <a:cubicBezTo>
                    <a:pt x="13093" y="13966"/>
                    <a:pt x="12809" y="14250"/>
                    <a:pt x="12464" y="14250"/>
                  </a:cubicBezTo>
                  <a:cubicBezTo>
                    <a:pt x="12119" y="14250"/>
                    <a:pt x="11834" y="13966"/>
                    <a:pt x="11834" y="13621"/>
                  </a:cubicBezTo>
                  <a:cubicBezTo>
                    <a:pt x="11834" y="13276"/>
                    <a:pt x="12119" y="12991"/>
                    <a:pt x="12464" y="12991"/>
                  </a:cubicBezTo>
                  <a:close/>
                  <a:moveTo>
                    <a:pt x="18228" y="12991"/>
                  </a:moveTo>
                  <a:cubicBezTo>
                    <a:pt x="18573" y="12991"/>
                    <a:pt x="18857" y="13276"/>
                    <a:pt x="18857" y="13621"/>
                  </a:cubicBezTo>
                  <a:cubicBezTo>
                    <a:pt x="18857" y="13966"/>
                    <a:pt x="18573" y="14250"/>
                    <a:pt x="18228" y="14250"/>
                  </a:cubicBezTo>
                  <a:lnTo>
                    <a:pt x="15285" y="14250"/>
                  </a:lnTo>
                  <a:cubicBezTo>
                    <a:pt x="14940" y="14250"/>
                    <a:pt x="14656" y="13966"/>
                    <a:pt x="14656" y="13621"/>
                  </a:cubicBezTo>
                  <a:cubicBezTo>
                    <a:pt x="14656" y="13276"/>
                    <a:pt x="14940" y="12991"/>
                    <a:pt x="15285" y="12991"/>
                  </a:cubicBezTo>
                  <a:close/>
                  <a:moveTo>
                    <a:pt x="17741" y="1"/>
                  </a:moveTo>
                  <a:cubicBezTo>
                    <a:pt x="16909" y="1"/>
                    <a:pt x="16198" y="529"/>
                    <a:pt x="15935" y="1259"/>
                  </a:cubicBezTo>
                  <a:lnTo>
                    <a:pt x="13194" y="1259"/>
                  </a:lnTo>
                  <a:cubicBezTo>
                    <a:pt x="13154" y="1036"/>
                    <a:pt x="13113" y="813"/>
                    <a:pt x="13073" y="590"/>
                  </a:cubicBezTo>
                  <a:lnTo>
                    <a:pt x="9297" y="590"/>
                  </a:lnTo>
                  <a:cubicBezTo>
                    <a:pt x="9358" y="1544"/>
                    <a:pt x="9358" y="2538"/>
                    <a:pt x="9297" y="3472"/>
                  </a:cubicBezTo>
                  <a:lnTo>
                    <a:pt x="13073" y="3472"/>
                  </a:lnTo>
                  <a:cubicBezTo>
                    <a:pt x="13134" y="3167"/>
                    <a:pt x="13194" y="2843"/>
                    <a:pt x="13215" y="2538"/>
                  </a:cubicBezTo>
                  <a:lnTo>
                    <a:pt x="15935" y="2538"/>
                  </a:lnTo>
                  <a:cubicBezTo>
                    <a:pt x="16138" y="3066"/>
                    <a:pt x="16564" y="3492"/>
                    <a:pt x="17092" y="3695"/>
                  </a:cubicBezTo>
                  <a:lnTo>
                    <a:pt x="17092" y="10434"/>
                  </a:lnTo>
                  <a:lnTo>
                    <a:pt x="8181" y="10434"/>
                  </a:lnTo>
                  <a:cubicBezTo>
                    <a:pt x="7369" y="10434"/>
                    <a:pt x="6679" y="11124"/>
                    <a:pt x="6679" y="11956"/>
                  </a:cubicBezTo>
                  <a:lnTo>
                    <a:pt x="6679" y="13276"/>
                  </a:lnTo>
                  <a:lnTo>
                    <a:pt x="4872" y="13276"/>
                  </a:lnTo>
                  <a:cubicBezTo>
                    <a:pt x="4690" y="12727"/>
                    <a:pt x="4263" y="12301"/>
                    <a:pt x="3715" y="12119"/>
                  </a:cubicBezTo>
                  <a:lnTo>
                    <a:pt x="3715" y="8404"/>
                  </a:lnTo>
                  <a:cubicBezTo>
                    <a:pt x="3979" y="8506"/>
                    <a:pt x="4223" y="8587"/>
                    <a:pt x="4487" y="8648"/>
                  </a:cubicBezTo>
                  <a:cubicBezTo>
                    <a:pt x="3939" y="7531"/>
                    <a:pt x="3634" y="5989"/>
                    <a:pt x="3492" y="4730"/>
                  </a:cubicBezTo>
                  <a:lnTo>
                    <a:pt x="1" y="4730"/>
                  </a:lnTo>
                  <a:cubicBezTo>
                    <a:pt x="529" y="5948"/>
                    <a:pt x="1381" y="6983"/>
                    <a:pt x="2457" y="7714"/>
                  </a:cubicBezTo>
                  <a:lnTo>
                    <a:pt x="2457" y="12119"/>
                  </a:lnTo>
                  <a:cubicBezTo>
                    <a:pt x="1706" y="12382"/>
                    <a:pt x="1178" y="13093"/>
                    <a:pt x="1178" y="13905"/>
                  </a:cubicBezTo>
                  <a:cubicBezTo>
                    <a:pt x="1178" y="14960"/>
                    <a:pt x="2031" y="15813"/>
                    <a:pt x="3086" y="15813"/>
                  </a:cubicBezTo>
                  <a:cubicBezTo>
                    <a:pt x="3918" y="15813"/>
                    <a:pt x="4629" y="15285"/>
                    <a:pt x="4872" y="14554"/>
                  </a:cubicBezTo>
                  <a:lnTo>
                    <a:pt x="6679" y="14554"/>
                  </a:lnTo>
                  <a:lnTo>
                    <a:pt x="6679" y="15285"/>
                  </a:lnTo>
                  <a:cubicBezTo>
                    <a:pt x="6679" y="16117"/>
                    <a:pt x="7369" y="16787"/>
                    <a:pt x="8181" y="16787"/>
                  </a:cubicBezTo>
                  <a:lnTo>
                    <a:pt x="19588" y="16787"/>
                  </a:lnTo>
                  <a:cubicBezTo>
                    <a:pt x="20420" y="16787"/>
                    <a:pt x="21111" y="16117"/>
                    <a:pt x="21111" y="15285"/>
                  </a:cubicBezTo>
                  <a:lnTo>
                    <a:pt x="21111" y="11956"/>
                  </a:lnTo>
                  <a:cubicBezTo>
                    <a:pt x="21111" y="11124"/>
                    <a:pt x="20420" y="10434"/>
                    <a:pt x="19588" y="10434"/>
                  </a:cubicBezTo>
                  <a:lnTo>
                    <a:pt x="18370" y="10434"/>
                  </a:lnTo>
                  <a:lnTo>
                    <a:pt x="18370" y="3695"/>
                  </a:lnTo>
                  <a:cubicBezTo>
                    <a:pt x="19101" y="3431"/>
                    <a:pt x="19629" y="2721"/>
                    <a:pt x="19629" y="1889"/>
                  </a:cubicBezTo>
                  <a:cubicBezTo>
                    <a:pt x="19629" y="853"/>
                    <a:pt x="18776" y="1"/>
                    <a:pt x="17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5053952" y="2563912"/>
              <a:ext cx="63621" cy="84478"/>
            </a:xfrm>
            <a:custGeom>
              <a:avLst/>
              <a:gdLst/>
              <a:ahLst/>
              <a:cxnLst/>
              <a:rect l="l" t="t" r="r" b="b"/>
              <a:pathLst>
                <a:path w="3148" h="4180" extrusionOk="0">
                  <a:moveTo>
                    <a:pt x="1" y="0"/>
                  </a:moveTo>
                  <a:cubicBezTo>
                    <a:pt x="143" y="1096"/>
                    <a:pt x="529" y="3309"/>
                    <a:pt x="1320" y="4080"/>
                  </a:cubicBezTo>
                  <a:cubicBezTo>
                    <a:pt x="1383" y="4143"/>
                    <a:pt x="1480" y="4179"/>
                    <a:pt x="1577" y="4179"/>
                  </a:cubicBezTo>
                  <a:cubicBezTo>
                    <a:pt x="1668" y="4179"/>
                    <a:pt x="1759" y="4148"/>
                    <a:pt x="1828" y="4080"/>
                  </a:cubicBezTo>
                  <a:cubicBezTo>
                    <a:pt x="2599" y="3309"/>
                    <a:pt x="3005" y="109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5123292" y="2563912"/>
              <a:ext cx="90258" cy="79587"/>
            </a:xfrm>
            <a:custGeom>
              <a:avLst/>
              <a:gdLst/>
              <a:ahLst/>
              <a:cxnLst/>
              <a:rect l="l" t="t" r="r" b="b"/>
              <a:pathLst>
                <a:path w="4466" h="3938" extrusionOk="0">
                  <a:moveTo>
                    <a:pt x="974" y="0"/>
                  </a:moveTo>
                  <a:cubicBezTo>
                    <a:pt x="873" y="1056"/>
                    <a:pt x="670" y="2030"/>
                    <a:pt x="406" y="2842"/>
                  </a:cubicBezTo>
                  <a:cubicBezTo>
                    <a:pt x="284" y="3268"/>
                    <a:pt x="142" y="3634"/>
                    <a:pt x="0" y="3938"/>
                  </a:cubicBezTo>
                  <a:cubicBezTo>
                    <a:pt x="2010" y="3370"/>
                    <a:pt x="3654" y="1908"/>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4957550" y="2375211"/>
              <a:ext cx="90682" cy="79183"/>
            </a:xfrm>
            <a:custGeom>
              <a:avLst/>
              <a:gdLst/>
              <a:ahLst/>
              <a:cxnLst/>
              <a:rect l="l" t="t" r="r" b="b"/>
              <a:pathLst>
                <a:path w="4487" h="3918" extrusionOk="0">
                  <a:moveTo>
                    <a:pt x="4487" y="0"/>
                  </a:moveTo>
                  <a:lnTo>
                    <a:pt x="4487" y="0"/>
                  </a:lnTo>
                  <a:cubicBezTo>
                    <a:pt x="2457" y="569"/>
                    <a:pt x="813" y="2030"/>
                    <a:pt x="1" y="3918"/>
                  </a:cubicBezTo>
                  <a:lnTo>
                    <a:pt x="3492" y="3918"/>
                  </a:lnTo>
                  <a:cubicBezTo>
                    <a:pt x="3634" y="2680"/>
                    <a:pt x="3939" y="1137"/>
                    <a:pt x="4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5053952" y="2369916"/>
              <a:ext cx="63621" cy="84478"/>
            </a:xfrm>
            <a:custGeom>
              <a:avLst/>
              <a:gdLst/>
              <a:ahLst/>
              <a:cxnLst/>
              <a:rect l="l" t="t" r="r" b="b"/>
              <a:pathLst>
                <a:path w="3148" h="4180" extrusionOk="0">
                  <a:moveTo>
                    <a:pt x="1577" y="1"/>
                  </a:moveTo>
                  <a:cubicBezTo>
                    <a:pt x="1480" y="1"/>
                    <a:pt x="1383" y="37"/>
                    <a:pt x="1320" y="100"/>
                  </a:cubicBezTo>
                  <a:cubicBezTo>
                    <a:pt x="549" y="871"/>
                    <a:pt x="143" y="3084"/>
                    <a:pt x="1" y="4180"/>
                  </a:cubicBezTo>
                  <a:lnTo>
                    <a:pt x="3147" y="4180"/>
                  </a:lnTo>
                  <a:cubicBezTo>
                    <a:pt x="3005" y="3104"/>
                    <a:pt x="2599" y="871"/>
                    <a:pt x="1828" y="100"/>
                  </a:cubicBezTo>
                  <a:cubicBezTo>
                    <a:pt x="1759" y="32"/>
                    <a:pt x="1668"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5123292" y="2375211"/>
              <a:ext cx="90258" cy="79183"/>
            </a:xfrm>
            <a:custGeom>
              <a:avLst/>
              <a:gdLst/>
              <a:ahLst/>
              <a:cxnLst/>
              <a:rect l="l" t="t" r="r" b="b"/>
              <a:pathLst>
                <a:path w="4466" h="3918" extrusionOk="0">
                  <a:moveTo>
                    <a:pt x="0" y="0"/>
                  </a:moveTo>
                  <a:lnTo>
                    <a:pt x="0" y="0"/>
                  </a:lnTo>
                  <a:cubicBezTo>
                    <a:pt x="548" y="1137"/>
                    <a:pt x="832" y="2659"/>
                    <a:pt x="995" y="3918"/>
                  </a:cubicBezTo>
                  <a:lnTo>
                    <a:pt x="4466" y="3918"/>
                  </a:lnTo>
                  <a:cubicBezTo>
                    <a:pt x="3654" y="2010"/>
                    <a:pt x="2010" y="5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4945263" y="2480222"/>
              <a:ext cx="80820" cy="58265"/>
            </a:xfrm>
            <a:custGeom>
              <a:avLst/>
              <a:gdLst/>
              <a:ahLst/>
              <a:cxnLst/>
              <a:rect l="l" t="t" r="r" b="b"/>
              <a:pathLst>
                <a:path w="3999" h="2883" extrusionOk="0">
                  <a:moveTo>
                    <a:pt x="203" y="1"/>
                  </a:moveTo>
                  <a:cubicBezTo>
                    <a:pt x="20" y="914"/>
                    <a:pt x="0" y="1909"/>
                    <a:pt x="203" y="2883"/>
                  </a:cubicBezTo>
                  <a:lnTo>
                    <a:pt x="3999" y="2883"/>
                  </a:lnTo>
                  <a:cubicBezTo>
                    <a:pt x="3938" y="1909"/>
                    <a:pt x="3938" y="914"/>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5050274" y="2480222"/>
              <a:ext cx="70573" cy="58265"/>
            </a:xfrm>
            <a:custGeom>
              <a:avLst/>
              <a:gdLst/>
              <a:ahLst/>
              <a:cxnLst/>
              <a:rect l="l" t="t" r="r" b="b"/>
              <a:pathLst>
                <a:path w="3492" h="2883" extrusionOk="0">
                  <a:moveTo>
                    <a:pt x="61" y="1"/>
                  </a:moveTo>
                  <a:cubicBezTo>
                    <a:pt x="0" y="955"/>
                    <a:pt x="0" y="1949"/>
                    <a:pt x="61" y="2883"/>
                  </a:cubicBezTo>
                  <a:lnTo>
                    <a:pt x="3431" y="2883"/>
                  </a:lnTo>
                  <a:cubicBezTo>
                    <a:pt x="3491" y="1949"/>
                    <a:pt x="3491" y="955"/>
                    <a:pt x="3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69"/>
          <p:cNvGrpSpPr/>
          <p:nvPr/>
        </p:nvGrpSpPr>
        <p:grpSpPr>
          <a:xfrm>
            <a:off x="6039070" y="3863127"/>
            <a:ext cx="438779" cy="438759"/>
            <a:chOff x="4946475" y="3567702"/>
            <a:chExt cx="437728" cy="437708"/>
          </a:xfrm>
        </p:grpSpPr>
        <p:sp>
          <p:nvSpPr>
            <p:cNvPr id="2586" name="Google Shape;2586;p69"/>
            <p:cNvSpPr/>
            <p:nvPr/>
          </p:nvSpPr>
          <p:spPr>
            <a:xfrm>
              <a:off x="4946475" y="3674350"/>
              <a:ext cx="437728" cy="199796"/>
            </a:xfrm>
            <a:custGeom>
              <a:avLst/>
              <a:gdLst/>
              <a:ahLst/>
              <a:cxnLst/>
              <a:rect l="l" t="t" r="r" b="b"/>
              <a:pathLst>
                <a:path w="21659" h="9886" extrusionOk="0">
                  <a:moveTo>
                    <a:pt x="630" y="1"/>
                  </a:moveTo>
                  <a:cubicBezTo>
                    <a:pt x="285" y="1"/>
                    <a:pt x="1" y="285"/>
                    <a:pt x="1" y="630"/>
                  </a:cubicBezTo>
                  <a:lnTo>
                    <a:pt x="1" y="9886"/>
                  </a:lnTo>
                  <a:lnTo>
                    <a:pt x="21659" y="9886"/>
                  </a:lnTo>
                  <a:lnTo>
                    <a:pt x="21659" y="630"/>
                  </a:lnTo>
                  <a:cubicBezTo>
                    <a:pt x="21659" y="285"/>
                    <a:pt x="21374" y="1"/>
                    <a:pt x="21009" y="1"/>
                  </a:cubicBezTo>
                  <a:lnTo>
                    <a:pt x="18025" y="1"/>
                  </a:lnTo>
                  <a:lnTo>
                    <a:pt x="18025" y="1665"/>
                  </a:lnTo>
                  <a:cubicBezTo>
                    <a:pt x="18025" y="2335"/>
                    <a:pt x="17660" y="2944"/>
                    <a:pt x="17112" y="3269"/>
                  </a:cubicBezTo>
                  <a:cubicBezTo>
                    <a:pt x="17274" y="3878"/>
                    <a:pt x="17112" y="4547"/>
                    <a:pt x="16625" y="5035"/>
                  </a:cubicBezTo>
                  <a:lnTo>
                    <a:pt x="15224" y="6455"/>
                  </a:lnTo>
                  <a:cubicBezTo>
                    <a:pt x="14859" y="6821"/>
                    <a:pt x="14379" y="7003"/>
                    <a:pt x="13905" y="7003"/>
                  </a:cubicBezTo>
                  <a:cubicBezTo>
                    <a:pt x="13748" y="7003"/>
                    <a:pt x="13590" y="6983"/>
                    <a:pt x="13438" y="6943"/>
                  </a:cubicBezTo>
                  <a:cubicBezTo>
                    <a:pt x="13113" y="7491"/>
                    <a:pt x="12504" y="7856"/>
                    <a:pt x="11814" y="7856"/>
                  </a:cubicBezTo>
                  <a:lnTo>
                    <a:pt x="9825" y="7856"/>
                  </a:lnTo>
                  <a:cubicBezTo>
                    <a:pt x="9155" y="7856"/>
                    <a:pt x="8546" y="7511"/>
                    <a:pt x="8221" y="6963"/>
                  </a:cubicBezTo>
                  <a:cubicBezTo>
                    <a:pt x="8079" y="6996"/>
                    <a:pt x="7934" y="7013"/>
                    <a:pt x="7788" y="7013"/>
                  </a:cubicBezTo>
                  <a:cubicBezTo>
                    <a:pt x="7310" y="7013"/>
                    <a:pt x="6829" y="6834"/>
                    <a:pt x="6456" y="6476"/>
                  </a:cubicBezTo>
                  <a:lnTo>
                    <a:pt x="5035" y="5055"/>
                  </a:lnTo>
                  <a:cubicBezTo>
                    <a:pt x="4548" y="4588"/>
                    <a:pt x="4385" y="3898"/>
                    <a:pt x="4548" y="3269"/>
                  </a:cubicBezTo>
                  <a:cubicBezTo>
                    <a:pt x="4000" y="2944"/>
                    <a:pt x="3634" y="2335"/>
                    <a:pt x="3634" y="1665"/>
                  </a:cubicBezTo>
                  <a:lnTo>
                    <a:pt x="3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4946475" y="3899974"/>
              <a:ext cx="437728" cy="105436"/>
            </a:xfrm>
            <a:custGeom>
              <a:avLst/>
              <a:gdLst/>
              <a:ahLst/>
              <a:cxnLst/>
              <a:rect l="l" t="t" r="r" b="b"/>
              <a:pathLst>
                <a:path w="21659" h="5217" extrusionOk="0">
                  <a:moveTo>
                    <a:pt x="1" y="0"/>
                  </a:moveTo>
                  <a:lnTo>
                    <a:pt x="1" y="1888"/>
                  </a:lnTo>
                  <a:cubicBezTo>
                    <a:pt x="1" y="2254"/>
                    <a:pt x="285" y="2538"/>
                    <a:pt x="630" y="2538"/>
                  </a:cubicBezTo>
                  <a:lnTo>
                    <a:pt x="8932" y="2538"/>
                  </a:lnTo>
                  <a:lnTo>
                    <a:pt x="8932" y="3959"/>
                  </a:lnTo>
                  <a:lnTo>
                    <a:pt x="6943" y="3959"/>
                  </a:lnTo>
                  <a:cubicBezTo>
                    <a:pt x="6598" y="3959"/>
                    <a:pt x="6313" y="4243"/>
                    <a:pt x="6313" y="4588"/>
                  </a:cubicBezTo>
                  <a:cubicBezTo>
                    <a:pt x="6313" y="4933"/>
                    <a:pt x="6598" y="5217"/>
                    <a:pt x="6943" y="5217"/>
                  </a:cubicBezTo>
                  <a:lnTo>
                    <a:pt x="14696" y="5217"/>
                  </a:lnTo>
                  <a:cubicBezTo>
                    <a:pt x="15041" y="5217"/>
                    <a:pt x="15326" y="4933"/>
                    <a:pt x="15326" y="4588"/>
                  </a:cubicBezTo>
                  <a:cubicBezTo>
                    <a:pt x="15326" y="4243"/>
                    <a:pt x="15041" y="3959"/>
                    <a:pt x="14696" y="3959"/>
                  </a:cubicBezTo>
                  <a:lnTo>
                    <a:pt x="12728" y="3959"/>
                  </a:lnTo>
                  <a:lnTo>
                    <a:pt x="12728" y="2538"/>
                  </a:lnTo>
                  <a:lnTo>
                    <a:pt x="21009" y="2538"/>
                  </a:lnTo>
                  <a:cubicBezTo>
                    <a:pt x="21374" y="2538"/>
                    <a:pt x="21659" y="2254"/>
                    <a:pt x="21659" y="1888"/>
                  </a:cubicBezTo>
                  <a:lnTo>
                    <a:pt x="2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5045342" y="3567702"/>
              <a:ext cx="239590" cy="239994"/>
            </a:xfrm>
            <a:custGeom>
              <a:avLst/>
              <a:gdLst/>
              <a:ahLst/>
              <a:cxnLst/>
              <a:rect l="l" t="t" r="r" b="b"/>
              <a:pathLst>
                <a:path w="11855" h="11875" extrusionOk="0">
                  <a:moveTo>
                    <a:pt x="5928" y="3776"/>
                  </a:moveTo>
                  <a:cubicBezTo>
                    <a:pt x="7125" y="3776"/>
                    <a:pt x="8099" y="4750"/>
                    <a:pt x="8099" y="5948"/>
                  </a:cubicBezTo>
                  <a:cubicBezTo>
                    <a:pt x="8099" y="7145"/>
                    <a:pt x="7125" y="8119"/>
                    <a:pt x="5928" y="8119"/>
                  </a:cubicBezTo>
                  <a:lnTo>
                    <a:pt x="5867" y="8119"/>
                  </a:lnTo>
                  <a:cubicBezTo>
                    <a:pt x="4689" y="8079"/>
                    <a:pt x="3756" y="7105"/>
                    <a:pt x="3756" y="5948"/>
                  </a:cubicBezTo>
                  <a:cubicBezTo>
                    <a:pt x="3756" y="4770"/>
                    <a:pt x="4689" y="3816"/>
                    <a:pt x="5867" y="3776"/>
                  </a:cubicBezTo>
                  <a:close/>
                  <a:moveTo>
                    <a:pt x="4933" y="0"/>
                  </a:moveTo>
                  <a:cubicBezTo>
                    <a:pt x="4629" y="0"/>
                    <a:pt x="4385" y="244"/>
                    <a:pt x="4344" y="528"/>
                  </a:cubicBezTo>
                  <a:lnTo>
                    <a:pt x="4202" y="1787"/>
                  </a:lnTo>
                  <a:lnTo>
                    <a:pt x="3228" y="995"/>
                  </a:lnTo>
                  <a:cubicBezTo>
                    <a:pt x="3118" y="913"/>
                    <a:pt x="2988" y="872"/>
                    <a:pt x="2860" y="872"/>
                  </a:cubicBezTo>
                  <a:cubicBezTo>
                    <a:pt x="2703" y="872"/>
                    <a:pt x="2548" y="933"/>
                    <a:pt x="2436" y="1056"/>
                  </a:cubicBezTo>
                  <a:lnTo>
                    <a:pt x="1016" y="2456"/>
                  </a:lnTo>
                  <a:cubicBezTo>
                    <a:pt x="813" y="2680"/>
                    <a:pt x="792" y="3025"/>
                    <a:pt x="975" y="3248"/>
                  </a:cubicBezTo>
                  <a:lnTo>
                    <a:pt x="1767" y="4222"/>
                  </a:lnTo>
                  <a:lnTo>
                    <a:pt x="528" y="4364"/>
                  </a:lnTo>
                  <a:cubicBezTo>
                    <a:pt x="224" y="4385"/>
                    <a:pt x="1" y="4649"/>
                    <a:pt x="1" y="4933"/>
                  </a:cubicBezTo>
                  <a:lnTo>
                    <a:pt x="1" y="6942"/>
                  </a:lnTo>
                  <a:cubicBezTo>
                    <a:pt x="1" y="7247"/>
                    <a:pt x="224" y="7490"/>
                    <a:pt x="528" y="7531"/>
                  </a:cubicBezTo>
                  <a:lnTo>
                    <a:pt x="1787" y="7673"/>
                  </a:lnTo>
                  <a:lnTo>
                    <a:pt x="995" y="8647"/>
                  </a:lnTo>
                  <a:cubicBezTo>
                    <a:pt x="813" y="8891"/>
                    <a:pt x="833" y="9236"/>
                    <a:pt x="1036" y="9439"/>
                  </a:cubicBezTo>
                  <a:lnTo>
                    <a:pt x="2457" y="10839"/>
                  </a:lnTo>
                  <a:cubicBezTo>
                    <a:pt x="2576" y="10959"/>
                    <a:pt x="2725" y="11020"/>
                    <a:pt x="2875" y="11020"/>
                  </a:cubicBezTo>
                  <a:cubicBezTo>
                    <a:pt x="3005" y="11020"/>
                    <a:pt x="3135" y="10974"/>
                    <a:pt x="3248" y="10880"/>
                  </a:cubicBezTo>
                  <a:lnTo>
                    <a:pt x="4202" y="10109"/>
                  </a:lnTo>
                  <a:lnTo>
                    <a:pt x="4344" y="11347"/>
                  </a:lnTo>
                  <a:cubicBezTo>
                    <a:pt x="4385" y="11651"/>
                    <a:pt x="4629" y="11875"/>
                    <a:pt x="4933" y="11875"/>
                  </a:cubicBezTo>
                  <a:lnTo>
                    <a:pt x="6922" y="11875"/>
                  </a:lnTo>
                  <a:cubicBezTo>
                    <a:pt x="7227" y="11875"/>
                    <a:pt x="7490" y="11651"/>
                    <a:pt x="7511" y="11347"/>
                  </a:cubicBezTo>
                  <a:lnTo>
                    <a:pt x="7653" y="10088"/>
                  </a:lnTo>
                  <a:lnTo>
                    <a:pt x="8647" y="10880"/>
                  </a:lnTo>
                  <a:cubicBezTo>
                    <a:pt x="8750" y="10964"/>
                    <a:pt x="8879" y="11005"/>
                    <a:pt x="9010" y="11005"/>
                  </a:cubicBezTo>
                  <a:cubicBezTo>
                    <a:pt x="9163" y="11005"/>
                    <a:pt x="9319" y="10949"/>
                    <a:pt x="9439" y="10839"/>
                  </a:cubicBezTo>
                  <a:lnTo>
                    <a:pt x="10840" y="9419"/>
                  </a:lnTo>
                  <a:cubicBezTo>
                    <a:pt x="11063" y="9195"/>
                    <a:pt x="11063" y="8870"/>
                    <a:pt x="10880" y="8627"/>
                  </a:cubicBezTo>
                  <a:lnTo>
                    <a:pt x="10109" y="7673"/>
                  </a:lnTo>
                  <a:lnTo>
                    <a:pt x="11347" y="7531"/>
                  </a:lnTo>
                  <a:cubicBezTo>
                    <a:pt x="11631" y="7490"/>
                    <a:pt x="11854" y="7247"/>
                    <a:pt x="11854" y="6942"/>
                  </a:cubicBezTo>
                  <a:lnTo>
                    <a:pt x="11854" y="4933"/>
                  </a:lnTo>
                  <a:cubicBezTo>
                    <a:pt x="11854" y="4649"/>
                    <a:pt x="11631" y="4385"/>
                    <a:pt x="11347" y="4364"/>
                  </a:cubicBezTo>
                  <a:lnTo>
                    <a:pt x="10089" y="4222"/>
                  </a:lnTo>
                  <a:lnTo>
                    <a:pt x="10860" y="3228"/>
                  </a:lnTo>
                  <a:cubicBezTo>
                    <a:pt x="11063" y="2984"/>
                    <a:pt x="11043" y="2659"/>
                    <a:pt x="10819" y="2436"/>
                  </a:cubicBezTo>
                  <a:lnTo>
                    <a:pt x="9419" y="1036"/>
                  </a:lnTo>
                  <a:cubicBezTo>
                    <a:pt x="9302" y="918"/>
                    <a:pt x="9151" y="863"/>
                    <a:pt x="9002" y="863"/>
                  </a:cubicBezTo>
                  <a:cubicBezTo>
                    <a:pt x="8867" y="863"/>
                    <a:pt x="8733" y="908"/>
                    <a:pt x="8627" y="995"/>
                  </a:cubicBezTo>
                  <a:lnTo>
                    <a:pt x="7653" y="1766"/>
                  </a:lnTo>
                  <a:lnTo>
                    <a:pt x="7511" y="528"/>
                  </a:lnTo>
                  <a:cubicBezTo>
                    <a:pt x="7490" y="244"/>
                    <a:pt x="7227" y="0"/>
                    <a:pt x="6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69"/>
          <p:cNvGrpSpPr/>
          <p:nvPr/>
        </p:nvGrpSpPr>
        <p:grpSpPr>
          <a:xfrm>
            <a:off x="6039070" y="2098267"/>
            <a:ext cx="438779" cy="366395"/>
            <a:chOff x="4946475" y="1807067"/>
            <a:chExt cx="437728" cy="365518"/>
          </a:xfrm>
        </p:grpSpPr>
        <p:sp>
          <p:nvSpPr>
            <p:cNvPr id="2590" name="Google Shape;2590;p69"/>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9"/>
          <p:cNvGrpSpPr/>
          <p:nvPr/>
        </p:nvGrpSpPr>
        <p:grpSpPr>
          <a:xfrm>
            <a:off x="6039070" y="3310110"/>
            <a:ext cx="438779" cy="344395"/>
            <a:chOff x="4946475" y="3016009"/>
            <a:chExt cx="437728" cy="343570"/>
          </a:xfrm>
        </p:grpSpPr>
        <p:sp>
          <p:nvSpPr>
            <p:cNvPr id="2595" name="Google Shape;2595;p69"/>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9"/>
          <p:cNvGrpSpPr/>
          <p:nvPr/>
        </p:nvGrpSpPr>
        <p:grpSpPr>
          <a:xfrm>
            <a:off x="6740956" y="2662461"/>
            <a:ext cx="438779" cy="365990"/>
            <a:chOff x="4946475" y="4203124"/>
            <a:chExt cx="437728" cy="365114"/>
          </a:xfrm>
        </p:grpSpPr>
        <p:sp>
          <p:nvSpPr>
            <p:cNvPr id="2601" name="Google Shape;2601;p69"/>
            <p:cNvSpPr/>
            <p:nvPr/>
          </p:nvSpPr>
          <p:spPr>
            <a:xfrm>
              <a:off x="5049445" y="4326587"/>
              <a:ext cx="241631" cy="241651"/>
            </a:xfrm>
            <a:custGeom>
              <a:avLst/>
              <a:gdLst/>
              <a:ahLst/>
              <a:cxnLst/>
              <a:rect l="l" t="t" r="r" b="b"/>
              <a:pathLst>
                <a:path w="11956" h="11957" extrusionOk="0">
                  <a:moveTo>
                    <a:pt x="5968" y="4060"/>
                  </a:moveTo>
                  <a:cubicBezTo>
                    <a:pt x="7024" y="4060"/>
                    <a:pt x="7876" y="4913"/>
                    <a:pt x="7876" y="5968"/>
                  </a:cubicBezTo>
                  <a:cubicBezTo>
                    <a:pt x="7876" y="7024"/>
                    <a:pt x="7024" y="7876"/>
                    <a:pt x="5968" y="7876"/>
                  </a:cubicBezTo>
                  <a:cubicBezTo>
                    <a:pt x="4913" y="7876"/>
                    <a:pt x="4060" y="7024"/>
                    <a:pt x="4060" y="5989"/>
                  </a:cubicBezTo>
                  <a:cubicBezTo>
                    <a:pt x="4060" y="4933"/>
                    <a:pt x="4913" y="4081"/>
                    <a:pt x="5968" y="4060"/>
                  </a:cubicBezTo>
                  <a:close/>
                  <a:moveTo>
                    <a:pt x="4953" y="1"/>
                  </a:moveTo>
                  <a:cubicBezTo>
                    <a:pt x="4649" y="1"/>
                    <a:pt x="4365" y="245"/>
                    <a:pt x="4324" y="569"/>
                  </a:cubicBezTo>
                  <a:lnTo>
                    <a:pt x="4202" y="1747"/>
                  </a:lnTo>
                  <a:lnTo>
                    <a:pt x="3269" y="1016"/>
                  </a:lnTo>
                  <a:cubicBezTo>
                    <a:pt x="3155" y="922"/>
                    <a:pt x="3016" y="875"/>
                    <a:pt x="2877" y="875"/>
                  </a:cubicBezTo>
                  <a:cubicBezTo>
                    <a:pt x="2716" y="875"/>
                    <a:pt x="2556" y="937"/>
                    <a:pt x="2436" y="1056"/>
                  </a:cubicBezTo>
                  <a:lnTo>
                    <a:pt x="1036" y="2477"/>
                  </a:lnTo>
                  <a:cubicBezTo>
                    <a:pt x="792" y="2701"/>
                    <a:pt x="772" y="3066"/>
                    <a:pt x="975" y="3330"/>
                  </a:cubicBezTo>
                  <a:lnTo>
                    <a:pt x="1706" y="4223"/>
                  </a:lnTo>
                  <a:lnTo>
                    <a:pt x="549" y="4365"/>
                  </a:lnTo>
                  <a:cubicBezTo>
                    <a:pt x="244" y="4385"/>
                    <a:pt x="1" y="4669"/>
                    <a:pt x="1" y="4994"/>
                  </a:cubicBezTo>
                  <a:lnTo>
                    <a:pt x="1" y="6983"/>
                  </a:lnTo>
                  <a:cubicBezTo>
                    <a:pt x="1" y="7308"/>
                    <a:pt x="244" y="7572"/>
                    <a:pt x="569" y="7613"/>
                  </a:cubicBezTo>
                  <a:lnTo>
                    <a:pt x="1746" y="7734"/>
                  </a:lnTo>
                  <a:lnTo>
                    <a:pt x="995" y="8668"/>
                  </a:lnTo>
                  <a:cubicBezTo>
                    <a:pt x="792" y="8932"/>
                    <a:pt x="833" y="9277"/>
                    <a:pt x="1056" y="9521"/>
                  </a:cubicBezTo>
                  <a:lnTo>
                    <a:pt x="2477" y="10921"/>
                  </a:lnTo>
                  <a:cubicBezTo>
                    <a:pt x="2597" y="11041"/>
                    <a:pt x="2757" y="11102"/>
                    <a:pt x="2917" y="11102"/>
                  </a:cubicBezTo>
                  <a:cubicBezTo>
                    <a:pt x="3057" y="11102"/>
                    <a:pt x="3196" y="11056"/>
                    <a:pt x="3309" y="10962"/>
                  </a:cubicBezTo>
                  <a:lnTo>
                    <a:pt x="4223" y="10231"/>
                  </a:lnTo>
                  <a:lnTo>
                    <a:pt x="4344" y="11388"/>
                  </a:lnTo>
                  <a:cubicBezTo>
                    <a:pt x="4385" y="11713"/>
                    <a:pt x="4649" y="11956"/>
                    <a:pt x="4974" y="11956"/>
                  </a:cubicBezTo>
                  <a:lnTo>
                    <a:pt x="6983" y="11956"/>
                  </a:lnTo>
                  <a:cubicBezTo>
                    <a:pt x="7308" y="11956"/>
                    <a:pt x="7572" y="11713"/>
                    <a:pt x="7612" y="11388"/>
                  </a:cubicBezTo>
                  <a:lnTo>
                    <a:pt x="7734" y="10211"/>
                  </a:lnTo>
                  <a:lnTo>
                    <a:pt x="8668" y="10941"/>
                  </a:lnTo>
                  <a:cubicBezTo>
                    <a:pt x="8781" y="11036"/>
                    <a:pt x="8920" y="11082"/>
                    <a:pt x="9059" y="11082"/>
                  </a:cubicBezTo>
                  <a:cubicBezTo>
                    <a:pt x="9220" y="11082"/>
                    <a:pt x="9380" y="11020"/>
                    <a:pt x="9500" y="10901"/>
                  </a:cubicBezTo>
                  <a:lnTo>
                    <a:pt x="10921" y="9480"/>
                  </a:lnTo>
                  <a:cubicBezTo>
                    <a:pt x="11144" y="9257"/>
                    <a:pt x="11164" y="8891"/>
                    <a:pt x="10961" y="8627"/>
                  </a:cubicBezTo>
                  <a:lnTo>
                    <a:pt x="10231" y="7734"/>
                  </a:lnTo>
                  <a:lnTo>
                    <a:pt x="11388" y="7592"/>
                  </a:lnTo>
                  <a:cubicBezTo>
                    <a:pt x="11712" y="7552"/>
                    <a:pt x="11956" y="7288"/>
                    <a:pt x="11956" y="6963"/>
                  </a:cubicBezTo>
                  <a:lnTo>
                    <a:pt x="11936" y="4974"/>
                  </a:lnTo>
                  <a:cubicBezTo>
                    <a:pt x="11936" y="4649"/>
                    <a:pt x="11692" y="4365"/>
                    <a:pt x="11388" y="4345"/>
                  </a:cubicBezTo>
                  <a:lnTo>
                    <a:pt x="10210" y="4203"/>
                  </a:lnTo>
                  <a:lnTo>
                    <a:pt x="10941" y="3289"/>
                  </a:lnTo>
                  <a:cubicBezTo>
                    <a:pt x="11144" y="3025"/>
                    <a:pt x="11124" y="2660"/>
                    <a:pt x="10880" y="2437"/>
                  </a:cubicBezTo>
                  <a:lnTo>
                    <a:pt x="9480" y="1036"/>
                  </a:lnTo>
                  <a:cubicBezTo>
                    <a:pt x="9352" y="909"/>
                    <a:pt x="9192" y="848"/>
                    <a:pt x="9033" y="848"/>
                  </a:cubicBezTo>
                  <a:cubicBezTo>
                    <a:pt x="8887" y="848"/>
                    <a:pt x="8743" y="899"/>
                    <a:pt x="8627" y="996"/>
                  </a:cubicBezTo>
                  <a:lnTo>
                    <a:pt x="7714" y="1726"/>
                  </a:lnTo>
                  <a:lnTo>
                    <a:pt x="7592" y="569"/>
                  </a:lnTo>
                  <a:cubicBezTo>
                    <a:pt x="7551" y="245"/>
                    <a:pt x="7287" y="1"/>
                    <a:pt x="6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5157326" y="4434489"/>
              <a:ext cx="25465" cy="25849"/>
            </a:xfrm>
            <a:custGeom>
              <a:avLst/>
              <a:gdLst/>
              <a:ahLst/>
              <a:cxnLst/>
              <a:rect l="l" t="t" r="r" b="b"/>
              <a:pathLst>
                <a:path w="1260" h="1279" extrusionOk="0">
                  <a:moveTo>
                    <a:pt x="630" y="0"/>
                  </a:moveTo>
                  <a:cubicBezTo>
                    <a:pt x="285" y="0"/>
                    <a:pt x="1" y="284"/>
                    <a:pt x="1" y="629"/>
                  </a:cubicBezTo>
                  <a:cubicBezTo>
                    <a:pt x="1" y="995"/>
                    <a:pt x="285" y="1279"/>
                    <a:pt x="630" y="1279"/>
                  </a:cubicBezTo>
                  <a:cubicBezTo>
                    <a:pt x="975" y="1279"/>
                    <a:pt x="1259" y="995"/>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4946475" y="4203124"/>
              <a:ext cx="437728" cy="253939"/>
            </a:xfrm>
            <a:custGeom>
              <a:avLst/>
              <a:gdLst/>
              <a:ahLst/>
              <a:cxnLst/>
              <a:rect l="l" t="t" r="r" b="b"/>
              <a:pathLst>
                <a:path w="21659" h="12565" extrusionOk="0">
                  <a:moveTo>
                    <a:pt x="10820" y="0"/>
                  </a:moveTo>
                  <a:cubicBezTo>
                    <a:pt x="10231" y="0"/>
                    <a:pt x="9663" y="122"/>
                    <a:pt x="9155" y="325"/>
                  </a:cubicBezTo>
                  <a:cubicBezTo>
                    <a:pt x="8059" y="751"/>
                    <a:pt x="7166" y="1624"/>
                    <a:pt x="6699" y="2700"/>
                  </a:cubicBezTo>
                  <a:cubicBezTo>
                    <a:pt x="6313" y="2517"/>
                    <a:pt x="5867" y="2416"/>
                    <a:pt x="5400" y="2416"/>
                  </a:cubicBezTo>
                  <a:cubicBezTo>
                    <a:pt x="4669" y="2416"/>
                    <a:pt x="3979" y="2680"/>
                    <a:pt x="3452" y="3126"/>
                  </a:cubicBezTo>
                  <a:cubicBezTo>
                    <a:pt x="3147" y="3390"/>
                    <a:pt x="2883" y="3715"/>
                    <a:pt x="2701" y="4080"/>
                  </a:cubicBezTo>
                  <a:cubicBezTo>
                    <a:pt x="2477" y="4527"/>
                    <a:pt x="2355" y="5054"/>
                    <a:pt x="2396" y="5623"/>
                  </a:cubicBezTo>
                  <a:cubicBezTo>
                    <a:pt x="1117" y="6069"/>
                    <a:pt x="163" y="7226"/>
                    <a:pt x="21" y="8607"/>
                  </a:cubicBezTo>
                  <a:cubicBezTo>
                    <a:pt x="1" y="8728"/>
                    <a:pt x="1" y="8870"/>
                    <a:pt x="1" y="8992"/>
                  </a:cubicBezTo>
                  <a:cubicBezTo>
                    <a:pt x="1" y="9967"/>
                    <a:pt x="387" y="10860"/>
                    <a:pt x="1036" y="11509"/>
                  </a:cubicBezTo>
                  <a:cubicBezTo>
                    <a:pt x="1686" y="12159"/>
                    <a:pt x="2579" y="12565"/>
                    <a:pt x="3573" y="12565"/>
                  </a:cubicBezTo>
                  <a:lnTo>
                    <a:pt x="3817" y="12565"/>
                  </a:lnTo>
                  <a:lnTo>
                    <a:pt x="3817" y="11103"/>
                  </a:lnTo>
                  <a:cubicBezTo>
                    <a:pt x="3817" y="10413"/>
                    <a:pt x="4182" y="9804"/>
                    <a:pt x="4710" y="9479"/>
                  </a:cubicBezTo>
                  <a:cubicBezTo>
                    <a:pt x="4568" y="8850"/>
                    <a:pt x="4751" y="8180"/>
                    <a:pt x="5217" y="7693"/>
                  </a:cubicBezTo>
                  <a:lnTo>
                    <a:pt x="6618" y="6272"/>
                  </a:lnTo>
                  <a:cubicBezTo>
                    <a:pt x="6983" y="5907"/>
                    <a:pt x="7470" y="5704"/>
                    <a:pt x="7978" y="5704"/>
                  </a:cubicBezTo>
                  <a:cubicBezTo>
                    <a:pt x="8140" y="5704"/>
                    <a:pt x="8282" y="5724"/>
                    <a:pt x="8424" y="5765"/>
                  </a:cubicBezTo>
                  <a:cubicBezTo>
                    <a:pt x="8770" y="5217"/>
                    <a:pt x="9378" y="4852"/>
                    <a:pt x="10048" y="4852"/>
                  </a:cubicBezTo>
                  <a:cubicBezTo>
                    <a:pt x="11185" y="4831"/>
                    <a:pt x="10759" y="4831"/>
                    <a:pt x="12058" y="4831"/>
                  </a:cubicBezTo>
                  <a:cubicBezTo>
                    <a:pt x="12728" y="4831"/>
                    <a:pt x="13336" y="5197"/>
                    <a:pt x="13682" y="5745"/>
                  </a:cubicBezTo>
                  <a:cubicBezTo>
                    <a:pt x="13824" y="5704"/>
                    <a:pt x="13966" y="5684"/>
                    <a:pt x="14128" y="5684"/>
                  </a:cubicBezTo>
                  <a:cubicBezTo>
                    <a:pt x="14615" y="5684"/>
                    <a:pt x="15102" y="5887"/>
                    <a:pt x="15468" y="6232"/>
                  </a:cubicBezTo>
                  <a:lnTo>
                    <a:pt x="16868" y="7653"/>
                  </a:lnTo>
                  <a:cubicBezTo>
                    <a:pt x="17376" y="8119"/>
                    <a:pt x="17538" y="8810"/>
                    <a:pt x="17396" y="9439"/>
                  </a:cubicBezTo>
                  <a:cubicBezTo>
                    <a:pt x="17944" y="9784"/>
                    <a:pt x="18309" y="10393"/>
                    <a:pt x="18309" y="11083"/>
                  </a:cubicBezTo>
                  <a:lnTo>
                    <a:pt x="18309" y="12565"/>
                  </a:lnTo>
                  <a:cubicBezTo>
                    <a:pt x="19202" y="12504"/>
                    <a:pt x="20014" y="12118"/>
                    <a:pt x="20623" y="11509"/>
                  </a:cubicBezTo>
                  <a:cubicBezTo>
                    <a:pt x="21253" y="10860"/>
                    <a:pt x="21659" y="9967"/>
                    <a:pt x="21659" y="8992"/>
                  </a:cubicBezTo>
                  <a:cubicBezTo>
                    <a:pt x="21659" y="8870"/>
                    <a:pt x="21638" y="8728"/>
                    <a:pt x="21638" y="8607"/>
                  </a:cubicBezTo>
                  <a:cubicBezTo>
                    <a:pt x="21476" y="7226"/>
                    <a:pt x="20542" y="6069"/>
                    <a:pt x="19263" y="5623"/>
                  </a:cubicBezTo>
                  <a:cubicBezTo>
                    <a:pt x="19284" y="5054"/>
                    <a:pt x="19182" y="4527"/>
                    <a:pt x="18939" y="4080"/>
                  </a:cubicBezTo>
                  <a:cubicBezTo>
                    <a:pt x="18451" y="3086"/>
                    <a:pt x="17437" y="2416"/>
                    <a:pt x="16239" y="2416"/>
                  </a:cubicBezTo>
                  <a:cubicBezTo>
                    <a:pt x="15995" y="2416"/>
                    <a:pt x="15732" y="2436"/>
                    <a:pt x="15488" y="2497"/>
                  </a:cubicBezTo>
                  <a:cubicBezTo>
                    <a:pt x="15305" y="2558"/>
                    <a:pt x="15123" y="2619"/>
                    <a:pt x="14940" y="2700"/>
                  </a:cubicBezTo>
                  <a:cubicBezTo>
                    <a:pt x="14798" y="2375"/>
                    <a:pt x="14636" y="2071"/>
                    <a:pt x="14412" y="1787"/>
                  </a:cubicBezTo>
                  <a:cubicBezTo>
                    <a:pt x="13600" y="711"/>
                    <a:pt x="12301" y="0"/>
                    <a:pt x="10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9"/>
          <p:cNvGrpSpPr/>
          <p:nvPr/>
        </p:nvGrpSpPr>
        <p:grpSpPr>
          <a:xfrm>
            <a:off x="6758235" y="1461724"/>
            <a:ext cx="404238" cy="438779"/>
            <a:chOff x="5567549" y="1172049"/>
            <a:chExt cx="403270" cy="437728"/>
          </a:xfrm>
        </p:grpSpPr>
        <p:sp>
          <p:nvSpPr>
            <p:cNvPr id="2605" name="Google Shape;2605;p69"/>
            <p:cNvSpPr/>
            <p:nvPr/>
          </p:nvSpPr>
          <p:spPr>
            <a:xfrm>
              <a:off x="5567549" y="1172049"/>
              <a:ext cx="403270" cy="309314"/>
            </a:xfrm>
            <a:custGeom>
              <a:avLst/>
              <a:gdLst/>
              <a:ahLst/>
              <a:cxnLst/>
              <a:rect l="l" t="t" r="r" b="b"/>
              <a:pathLst>
                <a:path w="19954" h="15305" extrusionOk="0">
                  <a:moveTo>
                    <a:pt x="9987" y="7064"/>
                  </a:moveTo>
                  <a:cubicBezTo>
                    <a:pt x="11509" y="7064"/>
                    <a:pt x="12930" y="7653"/>
                    <a:pt x="14006" y="8729"/>
                  </a:cubicBezTo>
                  <a:cubicBezTo>
                    <a:pt x="14270" y="8992"/>
                    <a:pt x="14270" y="9378"/>
                    <a:pt x="14006" y="9642"/>
                  </a:cubicBezTo>
                  <a:cubicBezTo>
                    <a:pt x="13884" y="9764"/>
                    <a:pt x="13722" y="9825"/>
                    <a:pt x="13559" y="9825"/>
                  </a:cubicBezTo>
                  <a:cubicBezTo>
                    <a:pt x="13397" y="9825"/>
                    <a:pt x="13235" y="9764"/>
                    <a:pt x="13113" y="9642"/>
                  </a:cubicBezTo>
                  <a:cubicBezTo>
                    <a:pt x="12281" y="8789"/>
                    <a:pt x="11164" y="8343"/>
                    <a:pt x="9987" y="8343"/>
                  </a:cubicBezTo>
                  <a:cubicBezTo>
                    <a:pt x="8789" y="8343"/>
                    <a:pt x="7673" y="8789"/>
                    <a:pt x="6841" y="9642"/>
                  </a:cubicBezTo>
                  <a:cubicBezTo>
                    <a:pt x="6719" y="9764"/>
                    <a:pt x="6557" y="9825"/>
                    <a:pt x="6394" y="9825"/>
                  </a:cubicBezTo>
                  <a:cubicBezTo>
                    <a:pt x="6232" y="9825"/>
                    <a:pt x="6070" y="9764"/>
                    <a:pt x="5948" y="9642"/>
                  </a:cubicBezTo>
                  <a:cubicBezTo>
                    <a:pt x="5684" y="9378"/>
                    <a:pt x="5684" y="8992"/>
                    <a:pt x="5948" y="8729"/>
                  </a:cubicBezTo>
                  <a:cubicBezTo>
                    <a:pt x="7024" y="7653"/>
                    <a:pt x="8444" y="7064"/>
                    <a:pt x="9987" y="7064"/>
                  </a:cubicBezTo>
                  <a:close/>
                  <a:moveTo>
                    <a:pt x="9987" y="9601"/>
                  </a:moveTo>
                  <a:cubicBezTo>
                    <a:pt x="10819" y="9601"/>
                    <a:pt x="11631" y="9926"/>
                    <a:pt x="12220" y="10535"/>
                  </a:cubicBezTo>
                  <a:cubicBezTo>
                    <a:pt x="12463" y="10779"/>
                    <a:pt x="12463" y="11185"/>
                    <a:pt x="12220" y="11428"/>
                  </a:cubicBezTo>
                  <a:cubicBezTo>
                    <a:pt x="12098" y="11550"/>
                    <a:pt x="11936" y="11611"/>
                    <a:pt x="11773" y="11611"/>
                  </a:cubicBezTo>
                  <a:cubicBezTo>
                    <a:pt x="11611" y="11611"/>
                    <a:pt x="11448" y="11550"/>
                    <a:pt x="11327" y="11428"/>
                  </a:cubicBezTo>
                  <a:cubicBezTo>
                    <a:pt x="10961" y="11063"/>
                    <a:pt x="10494" y="10880"/>
                    <a:pt x="9987" y="10880"/>
                  </a:cubicBezTo>
                  <a:cubicBezTo>
                    <a:pt x="9459" y="10880"/>
                    <a:pt x="8992" y="11063"/>
                    <a:pt x="8627" y="11428"/>
                  </a:cubicBezTo>
                  <a:cubicBezTo>
                    <a:pt x="8505" y="11550"/>
                    <a:pt x="8343" y="11611"/>
                    <a:pt x="8180" y="11611"/>
                  </a:cubicBezTo>
                  <a:cubicBezTo>
                    <a:pt x="8018" y="11611"/>
                    <a:pt x="7856" y="11550"/>
                    <a:pt x="7734" y="11428"/>
                  </a:cubicBezTo>
                  <a:cubicBezTo>
                    <a:pt x="7490" y="11185"/>
                    <a:pt x="7490" y="10779"/>
                    <a:pt x="7734" y="10535"/>
                  </a:cubicBezTo>
                  <a:cubicBezTo>
                    <a:pt x="8343" y="9926"/>
                    <a:pt x="9134" y="9601"/>
                    <a:pt x="9987" y="9601"/>
                  </a:cubicBezTo>
                  <a:close/>
                  <a:moveTo>
                    <a:pt x="9987" y="12139"/>
                  </a:moveTo>
                  <a:cubicBezTo>
                    <a:pt x="10332" y="12139"/>
                    <a:pt x="10616" y="12423"/>
                    <a:pt x="10616" y="12768"/>
                  </a:cubicBezTo>
                  <a:cubicBezTo>
                    <a:pt x="10616" y="13133"/>
                    <a:pt x="10332" y="13417"/>
                    <a:pt x="9987" y="13417"/>
                  </a:cubicBezTo>
                  <a:cubicBezTo>
                    <a:pt x="9622" y="13417"/>
                    <a:pt x="9337" y="13133"/>
                    <a:pt x="9337" y="12768"/>
                  </a:cubicBezTo>
                  <a:cubicBezTo>
                    <a:pt x="9337" y="12423"/>
                    <a:pt x="9622" y="12139"/>
                    <a:pt x="9987" y="12139"/>
                  </a:cubicBezTo>
                  <a:close/>
                  <a:moveTo>
                    <a:pt x="2132" y="1"/>
                  </a:moveTo>
                  <a:cubicBezTo>
                    <a:pt x="1076" y="1"/>
                    <a:pt x="224" y="853"/>
                    <a:pt x="224" y="1909"/>
                  </a:cubicBezTo>
                  <a:cubicBezTo>
                    <a:pt x="224" y="2964"/>
                    <a:pt x="1076" y="3816"/>
                    <a:pt x="2132" y="3816"/>
                  </a:cubicBezTo>
                  <a:cubicBezTo>
                    <a:pt x="2964" y="3816"/>
                    <a:pt x="3674" y="3268"/>
                    <a:pt x="3918" y="2538"/>
                  </a:cubicBezTo>
                  <a:lnTo>
                    <a:pt x="5542" y="2538"/>
                  </a:lnTo>
                  <a:lnTo>
                    <a:pt x="5542" y="5156"/>
                  </a:lnTo>
                  <a:lnTo>
                    <a:pt x="630" y="5156"/>
                  </a:lnTo>
                  <a:cubicBezTo>
                    <a:pt x="285" y="5156"/>
                    <a:pt x="1" y="5440"/>
                    <a:pt x="1" y="5806"/>
                  </a:cubicBezTo>
                  <a:lnTo>
                    <a:pt x="1" y="15305"/>
                  </a:lnTo>
                  <a:lnTo>
                    <a:pt x="19953" y="15305"/>
                  </a:lnTo>
                  <a:lnTo>
                    <a:pt x="19953" y="5806"/>
                  </a:lnTo>
                  <a:cubicBezTo>
                    <a:pt x="19953" y="5440"/>
                    <a:pt x="19669" y="5156"/>
                    <a:pt x="19324" y="5156"/>
                  </a:cubicBezTo>
                  <a:lnTo>
                    <a:pt x="14412" y="5156"/>
                  </a:lnTo>
                  <a:lnTo>
                    <a:pt x="14412" y="2538"/>
                  </a:lnTo>
                  <a:lnTo>
                    <a:pt x="16036" y="2538"/>
                  </a:lnTo>
                  <a:cubicBezTo>
                    <a:pt x="16300" y="3268"/>
                    <a:pt x="16990" y="3816"/>
                    <a:pt x="17822" y="3816"/>
                  </a:cubicBezTo>
                  <a:cubicBezTo>
                    <a:pt x="18877" y="3816"/>
                    <a:pt x="19730" y="2964"/>
                    <a:pt x="19730" y="1909"/>
                  </a:cubicBezTo>
                  <a:cubicBezTo>
                    <a:pt x="19730" y="853"/>
                    <a:pt x="18877" y="1"/>
                    <a:pt x="17822" y="1"/>
                  </a:cubicBezTo>
                  <a:cubicBezTo>
                    <a:pt x="16990" y="1"/>
                    <a:pt x="16300" y="528"/>
                    <a:pt x="16036" y="1279"/>
                  </a:cubicBezTo>
                  <a:lnTo>
                    <a:pt x="13783" y="1279"/>
                  </a:lnTo>
                  <a:cubicBezTo>
                    <a:pt x="13438" y="1279"/>
                    <a:pt x="13153" y="1563"/>
                    <a:pt x="13153" y="1909"/>
                  </a:cubicBezTo>
                  <a:lnTo>
                    <a:pt x="13153" y="5156"/>
                  </a:lnTo>
                  <a:lnTo>
                    <a:pt x="10616" y="5156"/>
                  </a:lnTo>
                  <a:lnTo>
                    <a:pt x="10616" y="3695"/>
                  </a:lnTo>
                  <a:cubicBezTo>
                    <a:pt x="11347" y="3431"/>
                    <a:pt x="11875" y="2741"/>
                    <a:pt x="11875" y="1909"/>
                  </a:cubicBezTo>
                  <a:cubicBezTo>
                    <a:pt x="11875" y="853"/>
                    <a:pt x="11022" y="1"/>
                    <a:pt x="9987" y="1"/>
                  </a:cubicBezTo>
                  <a:cubicBezTo>
                    <a:pt x="8932" y="1"/>
                    <a:pt x="8079" y="853"/>
                    <a:pt x="8079" y="1909"/>
                  </a:cubicBezTo>
                  <a:cubicBezTo>
                    <a:pt x="8079" y="2741"/>
                    <a:pt x="8607" y="3431"/>
                    <a:pt x="9337" y="3695"/>
                  </a:cubicBezTo>
                  <a:lnTo>
                    <a:pt x="9337" y="5156"/>
                  </a:lnTo>
                  <a:lnTo>
                    <a:pt x="6800" y="5156"/>
                  </a:lnTo>
                  <a:lnTo>
                    <a:pt x="6800" y="1909"/>
                  </a:lnTo>
                  <a:cubicBezTo>
                    <a:pt x="6800" y="1563"/>
                    <a:pt x="6516" y="1279"/>
                    <a:pt x="6171" y="1279"/>
                  </a:cubicBezTo>
                  <a:lnTo>
                    <a:pt x="3918" y="1279"/>
                  </a:lnTo>
                  <a:cubicBezTo>
                    <a:pt x="3674" y="528"/>
                    <a:pt x="2964"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5567549" y="1507191"/>
              <a:ext cx="403270" cy="102586"/>
            </a:xfrm>
            <a:custGeom>
              <a:avLst/>
              <a:gdLst/>
              <a:ahLst/>
              <a:cxnLst/>
              <a:rect l="l" t="t" r="r" b="b"/>
              <a:pathLst>
                <a:path w="19954" h="5076" extrusionOk="0">
                  <a:moveTo>
                    <a:pt x="1" y="1"/>
                  </a:moveTo>
                  <a:lnTo>
                    <a:pt x="1" y="1909"/>
                  </a:lnTo>
                  <a:cubicBezTo>
                    <a:pt x="1" y="2254"/>
                    <a:pt x="285" y="2538"/>
                    <a:pt x="630" y="2538"/>
                  </a:cubicBezTo>
                  <a:lnTo>
                    <a:pt x="8079" y="2538"/>
                  </a:lnTo>
                  <a:lnTo>
                    <a:pt x="8079" y="3796"/>
                  </a:lnTo>
                  <a:lnTo>
                    <a:pt x="6516" y="3796"/>
                  </a:lnTo>
                  <a:cubicBezTo>
                    <a:pt x="6171" y="3796"/>
                    <a:pt x="5887" y="4080"/>
                    <a:pt x="5887" y="4446"/>
                  </a:cubicBezTo>
                  <a:cubicBezTo>
                    <a:pt x="5887" y="4791"/>
                    <a:pt x="6171" y="5075"/>
                    <a:pt x="6516" y="5075"/>
                  </a:cubicBezTo>
                  <a:lnTo>
                    <a:pt x="13438" y="5075"/>
                  </a:lnTo>
                  <a:cubicBezTo>
                    <a:pt x="13783" y="5075"/>
                    <a:pt x="14067" y="4791"/>
                    <a:pt x="14067" y="4446"/>
                  </a:cubicBezTo>
                  <a:cubicBezTo>
                    <a:pt x="14067" y="4080"/>
                    <a:pt x="13783" y="3796"/>
                    <a:pt x="13438" y="3796"/>
                  </a:cubicBezTo>
                  <a:lnTo>
                    <a:pt x="11875" y="3796"/>
                  </a:lnTo>
                  <a:lnTo>
                    <a:pt x="11875" y="2538"/>
                  </a:lnTo>
                  <a:lnTo>
                    <a:pt x="19324" y="2538"/>
                  </a:lnTo>
                  <a:cubicBezTo>
                    <a:pt x="19669" y="2538"/>
                    <a:pt x="19953" y="2254"/>
                    <a:pt x="19953" y="1909"/>
                  </a:cubicBezTo>
                  <a:lnTo>
                    <a:pt x="19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69"/>
          <p:cNvGrpSpPr/>
          <p:nvPr/>
        </p:nvGrpSpPr>
        <p:grpSpPr>
          <a:xfrm>
            <a:off x="6740975" y="2062085"/>
            <a:ext cx="438759" cy="438759"/>
            <a:chOff x="5550330" y="1770972"/>
            <a:chExt cx="437708" cy="437708"/>
          </a:xfrm>
        </p:grpSpPr>
        <p:sp>
          <p:nvSpPr>
            <p:cNvPr id="2608" name="Google Shape;2608;p69"/>
            <p:cNvSpPr/>
            <p:nvPr/>
          </p:nvSpPr>
          <p:spPr>
            <a:xfrm>
              <a:off x="5550330" y="1770972"/>
              <a:ext cx="94765" cy="94765"/>
            </a:xfrm>
            <a:custGeom>
              <a:avLst/>
              <a:gdLst/>
              <a:ahLst/>
              <a:cxnLst/>
              <a:rect l="l" t="t" r="r" b="b"/>
              <a:pathLst>
                <a:path w="4689" h="4689" extrusionOk="0">
                  <a:moveTo>
                    <a:pt x="4689" y="0"/>
                  </a:moveTo>
                  <a:cubicBezTo>
                    <a:pt x="4526" y="0"/>
                    <a:pt x="4364" y="81"/>
                    <a:pt x="4242" y="183"/>
                  </a:cubicBezTo>
                  <a:lnTo>
                    <a:pt x="203" y="4242"/>
                  </a:lnTo>
                  <a:cubicBezTo>
                    <a:pt x="61" y="4364"/>
                    <a:pt x="0" y="4526"/>
                    <a:pt x="0" y="4689"/>
                  </a:cubicBezTo>
                  <a:lnTo>
                    <a:pt x="4689" y="4689"/>
                  </a:lnTo>
                  <a:lnTo>
                    <a:pt x="4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5550330" y="1770972"/>
              <a:ext cx="322026" cy="437708"/>
            </a:xfrm>
            <a:custGeom>
              <a:avLst/>
              <a:gdLst/>
              <a:ahLst/>
              <a:cxnLst/>
              <a:rect l="l" t="t" r="r" b="b"/>
              <a:pathLst>
                <a:path w="15934" h="21658" extrusionOk="0">
                  <a:moveTo>
                    <a:pt x="5785" y="7226"/>
                  </a:moveTo>
                  <a:cubicBezTo>
                    <a:pt x="6130" y="7226"/>
                    <a:pt x="6414" y="7510"/>
                    <a:pt x="6414" y="7855"/>
                  </a:cubicBezTo>
                  <a:cubicBezTo>
                    <a:pt x="6414" y="8221"/>
                    <a:pt x="6130" y="8505"/>
                    <a:pt x="5785" y="8505"/>
                  </a:cubicBezTo>
                  <a:lnTo>
                    <a:pt x="1928" y="8505"/>
                  </a:lnTo>
                  <a:cubicBezTo>
                    <a:pt x="1583" y="8505"/>
                    <a:pt x="1299" y="8221"/>
                    <a:pt x="1299" y="7855"/>
                  </a:cubicBezTo>
                  <a:cubicBezTo>
                    <a:pt x="1299" y="7510"/>
                    <a:pt x="1583" y="7226"/>
                    <a:pt x="1928" y="7226"/>
                  </a:cubicBezTo>
                  <a:close/>
                  <a:moveTo>
                    <a:pt x="5785" y="9763"/>
                  </a:moveTo>
                  <a:cubicBezTo>
                    <a:pt x="6130" y="9763"/>
                    <a:pt x="6414" y="10047"/>
                    <a:pt x="6414" y="10392"/>
                  </a:cubicBezTo>
                  <a:cubicBezTo>
                    <a:pt x="6414" y="10758"/>
                    <a:pt x="6130" y="11042"/>
                    <a:pt x="5785" y="11042"/>
                  </a:cubicBezTo>
                  <a:lnTo>
                    <a:pt x="1928" y="11042"/>
                  </a:lnTo>
                  <a:cubicBezTo>
                    <a:pt x="1583" y="11042"/>
                    <a:pt x="1299" y="10758"/>
                    <a:pt x="1299" y="10392"/>
                  </a:cubicBezTo>
                  <a:cubicBezTo>
                    <a:pt x="1299" y="10047"/>
                    <a:pt x="1583" y="9763"/>
                    <a:pt x="1928" y="9763"/>
                  </a:cubicBezTo>
                  <a:close/>
                  <a:moveTo>
                    <a:pt x="5785" y="12300"/>
                  </a:moveTo>
                  <a:cubicBezTo>
                    <a:pt x="6130" y="12300"/>
                    <a:pt x="6414" y="12585"/>
                    <a:pt x="6414" y="12930"/>
                  </a:cubicBezTo>
                  <a:cubicBezTo>
                    <a:pt x="6414" y="13295"/>
                    <a:pt x="6130" y="13579"/>
                    <a:pt x="5785" y="13579"/>
                  </a:cubicBezTo>
                  <a:lnTo>
                    <a:pt x="1928" y="13579"/>
                  </a:lnTo>
                  <a:cubicBezTo>
                    <a:pt x="1583" y="13579"/>
                    <a:pt x="1299" y="13295"/>
                    <a:pt x="1299" y="12930"/>
                  </a:cubicBezTo>
                  <a:cubicBezTo>
                    <a:pt x="1299" y="12585"/>
                    <a:pt x="1583" y="12300"/>
                    <a:pt x="1928" y="12300"/>
                  </a:cubicBezTo>
                  <a:close/>
                  <a:moveTo>
                    <a:pt x="5785" y="14838"/>
                  </a:moveTo>
                  <a:cubicBezTo>
                    <a:pt x="6130" y="14838"/>
                    <a:pt x="6414" y="15122"/>
                    <a:pt x="6414" y="15467"/>
                  </a:cubicBezTo>
                  <a:cubicBezTo>
                    <a:pt x="6414" y="15832"/>
                    <a:pt x="6130" y="16116"/>
                    <a:pt x="5785" y="16116"/>
                  </a:cubicBezTo>
                  <a:lnTo>
                    <a:pt x="1928" y="16116"/>
                  </a:lnTo>
                  <a:cubicBezTo>
                    <a:pt x="1583" y="16116"/>
                    <a:pt x="1299" y="15832"/>
                    <a:pt x="1299" y="15467"/>
                  </a:cubicBezTo>
                  <a:cubicBezTo>
                    <a:pt x="1299" y="15122"/>
                    <a:pt x="1583" y="14838"/>
                    <a:pt x="1928" y="14838"/>
                  </a:cubicBezTo>
                  <a:close/>
                  <a:moveTo>
                    <a:pt x="5785" y="17375"/>
                  </a:moveTo>
                  <a:cubicBezTo>
                    <a:pt x="6130" y="17375"/>
                    <a:pt x="6414" y="17659"/>
                    <a:pt x="6414" y="18024"/>
                  </a:cubicBezTo>
                  <a:cubicBezTo>
                    <a:pt x="6414" y="18369"/>
                    <a:pt x="6130" y="18654"/>
                    <a:pt x="5785" y="18654"/>
                  </a:cubicBezTo>
                  <a:lnTo>
                    <a:pt x="1928" y="18654"/>
                  </a:lnTo>
                  <a:cubicBezTo>
                    <a:pt x="1583" y="18654"/>
                    <a:pt x="1299" y="18369"/>
                    <a:pt x="1299" y="18024"/>
                  </a:cubicBezTo>
                  <a:cubicBezTo>
                    <a:pt x="1299" y="17659"/>
                    <a:pt x="1583" y="17375"/>
                    <a:pt x="1928" y="17375"/>
                  </a:cubicBezTo>
                  <a:close/>
                  <a:moveTo>
                    <a:pt x="5968" y="0"/>
                  </a:moveTo>
                  <a:lnTo>
                    <a:pt x="5968" y="5318"/>
                  </a:lnTo>
                  <a:cubicBezTo>
                    <a:pt x="5968" y="5683"/>
                    <a:pt x="5683" y="5968"/>
                    <a:pt x="5318" y="5968"/>
                  </a:cubicBezTo>
                  <a:lnTo>
                    <a:pt x="0" y="5968"/>
                  </a:lnTo>
                  <a:lnTo>
                    <a:pt x="0" y="21028"/>
                  </a:lnTo>
                  <a:cubicBezTo>
                    <a:pt x="0" y="21373"/>
                    <a:pt x="284" y="21658"/>
                    <a:pt x="629" y="21658"/>
                  </a:cubicBezTo>
                  <a:lnTo>
                    <a:pt x="15284" y="21658"/>
                  </a:lnTo>
                  <a:cubicBezTo>
                    <a:pt x="15650" y="21658"/>
                    <a:pt x="15934" y="21373"/>
                    <a:pt x="15934" y="21028"/>
                  </a:cubicBezTo>
                  <a:lnTo>
                    <a:pt x="15934" y="18471"/>
                  </a:lnTo>
                  <a:lnTo>
                    <a:pt x="14229" y="18471"/>
                  </a:lnTo>
                  <a:cubicBezTo>
                    <a:pt x="13498" y="18471"/>
                    <a:pt x="12869" y="18065"/>
                    <a:pt x="12544" y="17476"/>
                  </a:cubicBezTo>
                  <a:cubicBezTo>
                    <a:pt x="12382" y="17517"/>
                    <a:pt x="12199" y="17557"/>
                    <a:pt x="12016" y="17557"/>
                  </a:cubicBezTo>
                  <a:cubicBezTo>
                    <a:pt x="11509" y="17557"/>
                    <a:pt x="11022" y="17354"/>
                    <a:pt x="10656" y="16989"/>
                  </a:cubicBezTo>
                  <a:lnTo>
                    <a:pt x="9154" y="15487"/>
                  </a:lnTo>
                  <a:cubicBezTo>
                    <a:pt x="8627" y="14980"/>
                    <a:pt x="8464" y="14229"/>
                    <a:pt x="8667" y="13579"/>
                  </a:cubicBezTo>
                  <a:cubicBezTo>
                    <a:pt x="8058" y="13254"/>
                    <a:pt x="7652" y="12625"/>
                    <a:pt x="7652" y="11894"/>
                  </a:cubicBezTo>
                  <a:lnTo>
                    <a:pt x="7652" y="9763"/>
                  </a:lnTo>
                  <a:cubicBezTo>
                    <a:pt x="7652" y="9032"/>
                    <a:pt x="8058" y="8403"/>
                    <a:pt x="8647" y="8078"/>
                  </a:cubicBezTo>
                  <a:cubicBezTo>
                    <a:pt x="8464" y="7429"/>
                    <a:pt x="8627" y="6719"/>
                    <a:pt x="9134" y="6211"/>
                  </a:cubicBezTo>
                  <a:lnTo>
                    <a:pt x="10636" y="4689"/>
                  </a:lnTo>
                  <a:cubicBezTo>
                    <a:pt x="11001" y="4323"/>
                    <a:pt x="11468" y="4120"/>
                    <a:pt x="11996" y="4120"/>
                  </a:cubicBezTo>
                  <a:cubicBezTo>
                    <a:pt x="12179" y="4120"/>
                    <a:pt x="12361" y="4161"/>
                    <a:pt x="12544" y="4202"/>
                  </a:cubicBezTo>
                  <a:cubicBezTo>
                    <a:pt x="12869" y="3593"/>
                    <a:pt x="13498" y="3187"/>
                    <a:pt x="14229" y="3187"/>
                  </a:cubicBezTo>
                  <a:lnTo>
                    <a:pt x="15934" y="3187"/>
                  </a:lnTo>
                  <a:lnTo>
                    <a:pt x="15934" y="629"/>
                  </a:lnTo>
                  <a:cubicBezTo>
                    <a:pt x="15934" y="284"/>
                    <a:pt x="15650" y="0"/>
                    <a:pt x="15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5730825" y="1861210"/>
              <a:ext cx="257213" cy="257233"/>
            </a:xfrm>
            <a:custGeom>
              <a:avLst/>
              <a:gdLst/>
              <a:ahLst/>
              <a:cxnLst/>
              <a:rect l="l" t="t" r="r" b="b"/>
              <a:pathLst>
                <a:path w="12727" h="12728" extrusionOk="0">
                  <a:moveTo>
                    <a:pt x="6353" y="3979"/>
                  </a:moveTo>
                  <a:cubicBezTo>
                    <a:pt x="7673" y="3979"/>
                    <a:pt x="8748" y="5055"/>
                    <a:pt x="8748" y="6374"/>
                  </a:cubicBezTo>
                  <a:cubicBezTo>
                    <a:pt x="8748" y="7673"/>
                    <a:pt x="7673" y="8749"/>
                    <a:pt x="6353" y="8749"/>
                  </a:cubicBezTo>
                  <a:cubicBezTo>
                    <a:pt x="5054" y="8749"/>
                    <a:pt x="3978" y="7673"/>
                    <a:pt x="3978" y="6374"/>
                  </a:cubicBezTo>
                  <a:cubicBezTo>
                    <a:pt x="3978" y="5055"/>
                    <a:pt x="5054" y="3979"/>
                    <a:pt x="6353" y="3979"/>
                  </a:cubicBezTo>
                  <a:close/>
                  <a:moveTo>
                    <a:pt x="5298" y="0"/>
                  </a:moveTo>
                  <a:cubicBezTo>
                    <a:pt x="4973" y="0"/>
                    <a:pt x="4689" y="244"/>
                    <a:pt x="4648" y="569"/>
                  </a:cubicBezTo>
                  <a:lnTo>
                    <a:pt x="4506" y="1908"/>
                  </a:lnTo>
                  <a:lnTo>
                    <a:pt x="3451" y="1076"/>
                  </a:lnTo>
                  <a:cubicBezTo>
                    <a:pt x="3338" y="982"/>
                    <a:pt x="3198" y="936"/>
                    <a:pt x="3057" y="936"/>
                  </a:cubicBezTo>
                  <a:cubicBezTo>
                    <a:pt x="2894" y="936"/>
                    <a:pt x="2729" y="997"/>
                    <a:pt x="2598" y="1117"/>
                  </a:cubicBezTo>
                  <a:lnTo>
                    <a:pt x="1096" y="2639"/>
                  </a:lnTo>
                  <a:cubicBezTo>
                    <a:pt x="873" y="2862"/>
                    <a:pt x="853" y="3228"/>
                    <a:pt x="1055" y="3471"/>
                  </a:cubicBezTo>
                  <a:lnTo>
                    <a:pt x="1888" y="4507"/>
                  </a:lnTo>
                  <a:lnTo>
                    <a:pt x="568" y="4669"/>
                  </a:lnTo>
                  <a:cubicBezTo>
                    <a:pt x="244" y="4689"/>
                    <a:pt x="0" y="4973"/>
                    <a:pt x="0" y="5298"/>
                  </a:cubicBezTo>
                  <a:lnTo>
                    <a:pt x="0" y="7429"/>
                  </a:lnTo>
                  <a:cubicBezTo>
                    <a:pt x="0" y="7754"/>
                    <a:pt x="244" y="8038"/>
                    <a:pt x="568" y="8059"/>
                  </a:cubicBezTo>
                  <a:lnTo>
                    <a:pt x="1908" y="8221"/>
                  </a:lnTo>
                  <a:lnTo>
                    <a:pt x="1055" y="9276"/>
                  </a:lnTo>
                  <a:cubicBezTo>
                    <a:pt x="853" y="9520"/>
                    <a:pt x="873" y="9885"/>
                    <a:pt x="1116" y="10129"/>
                  </a:cubicBezTo>
                  <a:lnTo>
                    <a:pt x="2639" y="11631"/>
                  </a:lnTo>
                  <a:cubicBezTo>
                    <a:pt x="2758" y="11751"/>
                    <a:pt x="2919" y="11812"/>
                    <a:pt x="3079" y="11812"/>
                  </a:cubicBezTo>
                  <a:cubicBezTo>
                    <a:pt x="3218" y="11812"/>
                    <a:pt x="3358" y="11766"/>
                    <a:pt x="3471" y="11672"/>
                  </a:cubicBezTo>
                  <a:lnTo>
                    <a:pt x="4506" y="10839"/>
                  </a:lnTo>
                  <a:lnTo>
                    <a:pt x="4648" y="12159"/>
                  </a:lnTo>
                  <a:cubicBezTo>
                    <a:pt x="4689" y="12484"/>
                    <a:pt x="4973" y="12727"/>
                    <a:pt x="5298" y="12727"/>
                  </a:cubicBezTo>
                  <a:lnTo>
                    <a:pt x="7429" y="12727"/>
                  </a:lnTo>
                  <a:cubicBezTo>
                    <a:pt x="7754" y="12727"/>
                    <a:pt x="8018" y="12484"/>
                    <a:pt x="8058" y="12159"/>
                  </a:cubicBezTo>
                  <a:lnTo>
                    <a:pt x="8221" y="10819"/>
                  </a:lnTo>
                  <a:lnTo>
                    <a:pt x="9276" y="11672"/>
                  </a:lnTo>
                  <a:cubicBezTo>
                    <a:pt x="9386" y="11754"/>
                    <a:pt x="9520" y="11795"/>
                    <a:pt x="9655" y="11795"/>
                  </a:cubicBezTo>
                  <a:cubicBezTo>
                    <a:pt x="9820" y="11795"/>
                    <a:pt x="9985" y="11734"/>
                    <a:pt x="10108" y="11611"/>
                  </a:cubicBezTo>
                  <a:lnTo>
                    <a:pt x="11631" y="10088"/>
                  </a:lnTo>
                  <a:cubicBezTo>
                    <a:pt x="11854" y="9865"/>
                    <a:pt x="11874" y="9500"/>
                    <a:pt x="11671" y="9256"/>
                  </a:cubicBezTo>
                  <a:lnTo>
                    <a:pt x="10839" y="8221"/>
                  </a:lnTo>
                  <a:lnTo>
                    <a:pt x="12158" y="8059"/>
                  </a:lnTo>
                  <a:cubicBezTo>
                    <a:pt x="12483" y="8038"/>
                    <a:pt x="12727" y="7754"/>
                    <a:pt x="12727" y="7429"/>
                  </a:cubicBezTo>
                  <a:lnTo>
                    <a:pt x="12727" y="5298"/>
                  </a:lnTo>
                  <a:cubicBezTo>
                    <a:pt x="12727" y="4973"/>
                    <a:pt x="12483" y="4689"/>
                    <a:pt x="12158" y="4669"/>
                  </a:cubicBezTo>
                  <a:lnTo>
                    <a:pt x="10819" y="4507"/>
                  </a:lnTo>
                  <a:lnTo>
                    <a:pt x="11651" y="3451"/>
                  </a:lnTo>
                  <a:cubicBezTo>
                    <a:pt x="11854" y="3208"/>
                    <a:pt x="11834" y="2842"/>
                    <a:pt x="11610" y="2619"/>
                  </a:cubicBezTo>
                  <a:lnTo>
                    <a:pt x="10088" y="1097"/>
                  </a:lnTo>
                  <a:cubicBezTo>
                    <a:pt x="9968" y="977"/>
                    <a:pt x="9808" y="916"/>
                    <a:pt x="9647" y="916"/>
                  </a:cubicBezTo>
                  <a:cubicBezTo>
                    <a:pt x="9508" y="916"/>
                    <a:pt x="9369" y="962"/>
                    <a:pt x="9256" y="1056"/>
                  </a:cubicBezTo>
                  <a:lnTo>
                    <a:pt x="8200" y="1888"/>
                  </a:lnTo>
                  <a:lnTo>
                    <a:pt x="8058" y="569"/>
                  </a:lnTo>
                  <a:cubicBezTo>
                    <a:pt x="8018" y="244"/>
                    <a:pt x="7754" y="0"/>
                    <a:pt x="7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6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2" name="Google Shape;2612;p6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615" name="Google Shape;2615;p6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ANALYSIS</a:t>
            </a:r>
            <a:endParaRPr sz="1000" dirty="0">
              <a:solidFill>
                <a:schemeClr val="dk1"/>
              </a:solidFill>
              <a:latin typeface="Bebas Neue"/>
              <a:ea typeface="Bebas Neue"/>
              <a:cs typeface="Bebas Neue"/>
              <a:sym typeface="Bebas Neue"/>
            </a:endParaRPr>
          </a:p>
        </p:txBody>
      </p:sp>
      <p:sp>
        <p:nvSpPr>
          <p:cNvPr id="2616" name="Google Shape;2616;p6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6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70"/>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9" name="Google Shape;2649;p70"/>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2650" name="Google Shape;2650;p70"/>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1" name="Google Shape;2651;p70"/>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2" name="Google Shape;2652;p70"/>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3" name="Google Shape;2653;p70"/>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2654" name="Google Shape;2654;p70"/>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5" name="Google Shape;2655;p70"/>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6" name="Google Shape;2656;p70"/>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2657" name="Google Shape;2657;p70"/>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70"/>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avLst/>
              <a:gdLst/>
              <a:ahLst/>
              <a:cxnLst/>
              <a:rect l="l" t="t" r="r" b="b"/>
              <a:pathLst>
                <a:path w="46467" h="22216" extrusionOk="0">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4188475" y="2631763"/>
              <a:ext cx="74225" cy="467850"/>
            </a:xfrm>
            <a:custGeom>
              <a:avLst/>
              <a:gdLst/>
              <a:ahLst/>
              <a:cxnLst/>
              <a:rect l="l" t="t" r="r" b="b"/>
              <a:pathLst>
                <a:path w="2969" h="18714" extrusionOk="0">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3904100" y="2545038"/>
              <a:ext cx="75075" cy="467850"/>
            </a:xfrm>
            <a:custGeom>
              <a:avLst/>
              <a:gdLst/>
              <a:ahLst/>
              <a:cxnLst/>
              <a:rect l="l" t="t" r="r" b="b"/>
              <a:pathLst>
                <a:path w="3003" h="18714" extrusionOk="0">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2962600" y="2574213"/>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3491300" y="2730163"/>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3452100" y="2751838"/>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3452100" y="2875263"/>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3605550" y="2929488"/>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3481113" y="334370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avLst/>
                <a:gdLst/>
                <a:ahLst/>
                <a:cxnLst/>
                <a:rect l="l" t="t" r="r" b="b"/>
                <a:pathLst>
                  <a:path w="11176" h="9675" extrusionOk="0">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6398413" y="1633534"/>
                <a:ext cx="503452" cy="503452"/>
              </a:xfrm>
              <a:custGeom>
                <a:avLst/>
                <a:gdLst/>
                <a:ahLst/>
                <a:cxnLst/>
                <a:rect l="l" t="t" r="r" b="b"/>
                <a:pathLst>
                  <a:path w="13977" h="13977" extrusionOk="0">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6559426" y="1757302"/>
                <a:ext cx="159821" cy="136696"/>
              </a:xfrm>
              <a:custGeom>
                <a:avLst/>
                <a:gdLst/>
                <a:ahLst/>
                <a:cxnLst/>
                <a:rect l="l" t="t" r="r" b="b"/>
                <a:pathLst>
                  <a:path w="4437" h="3795" extrusionOk="0">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6625489" y="1836585"/>
                <a:ext cx="50500" cy="159857"/>
              </a:xfrm>
              <a:custGeom>
                <a:avLst/>
                <a:gdLst/>
                <a:ahLst/>
                <a:cxnLst/>
                <a:rect l="l" t="t" r="r" b="b"/>
                <a:pathLst>
                  <a:path w="1402" h="4438" extrusionOk="0">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3063125" y="222231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3979175" y="35186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3276975" y="40433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70"/>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1" name="Google Shape;2731;p70"/>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7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7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marL="457200" lvl="0" indent="-317500" algn="l" rtl="0">
              <a:spcBef>
                <a:spcPts val="0"/>
              </a:spcBef>
              <a:spcAft>
                <a:spcPts val="0"/>
              </a:spcAft>
              <a:buClr>
                <a:schemeClr val="lt2"/>
              </a:buClr>
              <a:buSzPts val="1400"/>
              <a:buChar char="●"/>
            </a:pPr>
            <a:r>
              <a:rPr lang="en">
                <a:uFill>
                  <a:noFill/>
                </a:uFill>
                <a:hlinkClick r:id="rId4"/>
              </a:rPr>
              <a:t>Blond business woman sitting and using tablet</a:t>
            </a:r>
            <a:endParaRPr/>
          </a:p>
          <a:p>
            <a:pPr marL="457200" lvl="0" indent="-317500" algn="l" rtl="0">
              <a:spcBef>
                <a:spcPts val="0"/>
              </a:spcBef>
              <a:spcAft>
                <a:spcPts val="0"/>
              </a:spcAft>
              <a:buClr>
                <a:schemeClr val="lt2"/>
              </a:buClr>
              <a:buSzPts val="1400"/>
              <a:buChar char="●"/>
            </a:pPr>
            <a:r>
              <a:rPr lang="en">
                <a:uFill>
                  <a:noFill/>
                </a:uFill>
                <a:hlinkClick r:id="rId5"/>
              </a:rPr>
              <a:t>Hands typing on laptop lateral view</a:t>
            </a:r>
            <a:endParaRPr/>
          </a:p>
          <a:p>
            <a:pPr marL="457200" lvl="0" indent="-317500" algn="l" rtl="0">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marL="457200" lvl="0" indent="-317500" algn="l" rtl="0">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 template</a:t>
            </a:r>
            <a:endParaRPr/>
          </a:p>
          <a:p>
            <a:pPr marL="457200" lvl="0" indent="-317500" algn="l" rtl="0">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marL="457200" lvl="0" indent="-317500" algn="l" rtl="0">
              <a:spcBef>
                <a:spcPts val="0"/>
              </a:spcBef>
              <a:spcAft>
                <a:spcPts val="0"/>
              </a:spcAft>
              <a:buClr>
                <a:schemeClr val="lt2"/>
              </a:buClr>
              <a:buSzPts val="1400"/>
              <a:buChar char="●"/>
            </a:pPr>
            <a:r>
              <a:rPr lang="en">
                <a:uFill>
                  <a:noFill/>
                </a:uFill>
                <a:hlinkClick r:id="rId13"/>
              </a:rPr>
              <a:t>Big data</a:t>
            </a:r>
            <a:endParaRPr/>
          </a:p>
          <a:p>
            <a:pPr marL="0" lvl="0" indent="0" algn="l" rtl="0">
              <a:spcBef>
                <a:spcPts val="0"/>
              </a:spcBef>
              <a:spcAft>
                <a:spcPts val="0"/>
              </a:spcAft>
              <a:buNone/>
            </a:pPr>
            <a:endParaRPr sz="1500"/>
          </a:p>
        </p:txBody>
      </p:sp>
      <p:sp>
        <p:nvSpPr>
          <p:cNvPr id="2755" name="Google Shape;2755;p7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56" name="Google Shape;2756;p7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71"/>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Yapay sinir ağları</a:t>
            </a:r>
            <a:endParaRPr dirty="0"/>
          </a:p>
        </p:txBody>
      </p:sp>
      <p:sp>
        <p:nvSpPr>
          <p:cNvPr id="355" name="Google Shape;355;p36"/>
          <p:cNvSpPr txBox="1">
            <a:spLocks noGrp="1"/>
          </p:cNvSpPr>
          <p:nvPr>
            <p:ph type="subTitle" idx="1"/>
          </p:nvPr>
        </p:nvSpPr>
        <p:spPr>
          <a:xfrm>
            <a:off x="765951" y="1212040"/>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tr-TR" dirty="0"/>
              <a:t>Yapay sinir ağları hakkında ilk çalışma 1943 yılında öne sürüldüğü kabul edilir. Yapay sinir ağları insan beyninin öğrenme becerisini bilgisayarla birlikte gerçekleşmesini sağlayan sistemlerdir. Öğrenme işlemi örnekler ve edinilen tecrübeler ile oluşur. Yapay sinir ağları uyumlu, eksik verilerle çalışabilen, belirsizlikler üzerinde tahmin ile karar verebilen, yaptığı her işlemi tecrübe olarak kendine ekleyen belirsiz bir türdür.  </a:t>
            </a:r>
            <a:endParaRPr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MENU</a:t>
            </a:r>
            <a:endParaRPr sz="1000" dirty="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ANALYSIS</a:t>
            </a:r>
            <a:endParaRPr sz="1000" dirty="0">
              <a:solidFill>
                <a:schemeClr val="dk1"/>
              </a:solidFill>
              <a:latin typeface="Bebas Neue"/>
              <a:ea typeface="Bebas Neue"/>
              <a:cs typeface="Bebas Neue"/>
              <a:sym typeface="Bebas Neue"/>
            </a:endParaRPr>
          </a:p>
        </p:txBody>
      </p:sp>
      <p:sp>
        <p:nvSpPr>
          <p:cNvPr id="381" name="Google Shape;381;p3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04.08. Artificial Neural Network (Yapay Sinir Ağı) - Erdinç Uzun">
            <a:extLst>
              <a:ext uri="{FF2B5EF4-FFF2-40B4-BE49-F238E27FC236}">
                <a16:creationId xmlns:a16="http://schemas.microsoft.com/office/drawing/2014/main" id="{F38EB23B-5F63-A441-3875-F1968C3F54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7257" y="659742"/>
            <a:ext cx="2462853" cy="2547330"/>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399;p37">
            <a:extLst>
              <a:ext uri="{FF2B5EF4-FFF2-40B4-BE49-F238E27FC236}">
                <a16:creationId xmlns:a16="http://schemas.microsoft.com/office/drawing/2014/main" id="{08370EE8-6528-2BD5-F6F1-6A7D633E014E}"/>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sym typeface="Bebas Neue"/>
              </a:rPr>
              <a:t>Yapay sinir ağları</a:t>
            </a:r>
            <a:endParaRPr dirty="0">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72"/>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marL="457200" lvl="0" indent="-317500" algn="l" rtl="0">
              <a:spcBef>
                <a:spcPts val="0"/>
              </a:spcBef>
              <a:spcAft>
                <a:spcPts val="0"/>
              </a:spcAft>
              <a:buClr>
                <a:schemeClr val="lt2"/>
              </a:buClr>
              <a:buSzPts val="1400"/>
              <a:buChar char="●"/>
            </a:pPr>
            <a:r>
              <a:rPr lang="en">
                <a:uFill>
                  <a:noFill/>
                </a:uFill>
                <a:hlinkClick r:id="rId5"/>
              </a:rPr>
              <a:t>Laptop</a:t>
            </a:r>
            <a:endParaRPr/>
          </a:p>
          <a:p>
            <a:pPr marL="457200" lvl="0" indent="-317500" algn="l" rtl="0">
              <a:spcBef>
                <a:spcPts val="0"/>
              </a:spcBef>
              <a:spcAft>
                <a:spcPts val="0"/>
              </a:spcAft>
              <a:buClr>
                <a:schemeClr val="lt2"/>
              </a:buClr>
              <a:buSzPts val="1400"/>
              <a:buChar char="●"/>
            </a:pPr>
            <a:r>
              <a:rPr lang="en">
                <a:uFill>
                  <a:noFill/>
                </a:uFill>
                <a:hlinkClick r:id="rId6"/>
              </a:rPr>
              <a:t>Business man at his office being busy</a:t>
            </a:r>
            <a:endParaRPr/>
          </a:p>
          <a:p>
            <a:pPr marL="457200" lvl="0" indent="-317500" algn="l" rtl="0">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96" name="Google Shape;2796;p72"/>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marL="457200" lvl="0" indent="-317500" algn="l" rtl="0">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13"/>
              </a:rPr>
              <a:t>Icon Pack: Big Data</a:t>
            </a:r>
            <a:endParaRPr/>
          </a:p>
          <a:p>
            <a:pPr marL="0" lvl="0" indent="0" algn="l" rtl="0">
              <a:spcBef>
                <a:spcPts val="0"/>
              </a:spcBef>
              <a:spcAft>
                <a:spcPts val="0"/>
              </a:spcAft>
              <a:buNone/>
            </a:pPr>
            <a:endParaRPr sz="1500"/>
          </a:p>
        </p:txBody>
      </p:sp>
      <p:sp>
        <p:nvSpPr>
          <p:cNvPr id="2797" name="Google Shape;2797;p7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2">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3" name="Google Shape;2813;p72">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2"/>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2"/>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2"/>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6" name="Google Shape;2826;p72"/>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2"/>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2"/>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2"/>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34"/>
        <p:cNvGrpSpPr/>
        <p:nvPr/>
      </p:nvGrpSpPr>
      <p:grpSpPr>
        <a:xfrm>
          <a:off x="0" y="0"/>
          <a:ext cx="0" cy="0"/>
          <a:chOff x="0" y="0"/>
          <a:chExt cx="0" cy="0"/>
        </a:xfrm>
      </p:grpSpPr>
      <p:sp>
        <p:nvSpPr>
          <p:cNvPr id="2835" name="Google Shape;2835;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36" name="Google Shape;2836;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37" name="Google Shape;2837;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1"/>
        <p:cNvGrpSpPr/>
        <p:nvPr/>
      </p:nvGrpSpPr>
      <p:grpSpPr>
        <a:xfrm>
          <a:off x="0" y="0"/>
          <a:ext cx="0" cy="0"/>
          <a:chOff x="0" y="0"/>
          <a:chExt cx="0" cy="0"/>
        </a:xfrm>
      </p:grpSpPr>
      <p:sp>
        <p:nvSpPr>
          <p:cNvPr id="2842" name="Google Shape;2842;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843" name="Google Shape;2843;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44" name="Google Shape;2844;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8"/>
        <p:cNvGrpSpPr/>
        <p:nvPr/>
      </p:nvGrpSpPr>
      <p:grpSpPr>
        <a:xfrm>
          <a:off x="0" y="0"/>
          <a:ext cx="0" cy="0"/>
          <a:chOff x="0" y="0"/>
          <a:chExt cx="0" cy="0"/>
        </a:xfrm>
      </p:grpSpPr>
      <p:sp>
        <p:nvSpPr>
          <p:cNvPr id="2849" name="Google Shape;2849;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850" name="Google Shape;2850;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Bebas Neue</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https://fonts.google.com/specimen/Bebas+Neue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Arimo</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https://fonts.google.com/specimen/Arimo</a:t>
            </a:r>
            <a:r>
              <a:rPr lang="en" sz="1100">
                <a:solidFill>
                  <a:schemeClr val="lt1"/>
                </a:solidFill>
              </a:rPr>
              <a:t>)</a:t>
            </a:r>
            <a:endParaRPr sz="1100">
              <a:solidFill>
                <a:schemeClr val="lt1"/>
              </a:solidFill>
            </a:endParaRPr>
          </a:p>
        </p:txBody>
      </p:sp>
      <p:sp>
        <p:nvSpPr>
          <p:cNvPr id="2851" name="Google Shape;2851;p75"/>
          <p:cNvSpPr/>
          <p:nvPr/>
        </p:nvSpPr>
        <p:spPr>
          <a:xfrm>
            <a:off x="2603313"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3665132" y="2988225"/>
            <a:ext cx="791400" cy="754200"/>
          </a:xfrm>
          <a:prstGeom prst="roundRect">
            <a:avLst>
              <a:gd name="adj" fmla="val 16667"/>
            </a:avLst>
          </a:prstGeom>
          <a:solidFill>
            <a:srgbClr val="0E16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726952" y="2988225"/>
            <a:ext cx="791400" cy="754200"/>
          </a:xfrm>
          <a:prstGeom prst="roundRect">
            <a:avLst>
              <a:gd name="adj" fmla="val 16667"/>
            </a:avLst>
          </a:prstGeom>
          <a:solidFill>
            <a:srgbClr val="921D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55" name="Google Shape;2855;p75"/>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#0e166c</a:t>
            </a:r>
            <a:endParaRPr sz="1000">
              <a:solidFill>
                <a:srgbClr val="FFFFFF"/>
              </a:solidFill>
            </a:endParaRPr>
          </a:p>
        </p:txBody>
      </p:sp>
      <p:sp>
        <p:nvSpPr>
          <p:cNvPr id="2856" name="Google Shape;2856;p75"/>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#921d87</a:t>
            </a:r>
            <a:endParaRPr sz="1000">
              <a:solidFill>
                <a:srgbClr val="FFFFFF"/>
              </a:solidFill>
            </a:endParaRPr>
          </a:p>
        </p:txBody>
      </p:sp>
      <p:sp>
        <p:nvSpPr>
          <p:cNvPr id="2857" name="Google Shape;2857;p75"/>
          <p:cNvSpPr/>
          <p:nvPr/>
        </p:nvSpPr>
        <p:spPr>
          <a:xfrm>
            <a:off x="5788788" y="2988225"/>
            <a:ext cx="791400" cy="754200"/>
          </a:xfrm>
          <a:prstGeom prst="roundRect">
            <a:avLst>
              <a:gd name="adj" fmla="val 16667"/>
            </a:avLst>
          </a:prstGeom>
          <a:solidFill>
            <a:srgbClr val="FFB6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#ffb632</a:t>
            </a:r>
            <a:endParaRPr sz="1000">
              <a:solidFill>
                <a:schemeClr val="dk1"/>
              </a:solidFill>
            </a:endParaRPr>
          </a:p>
        </p:txBody>
      </p:sp>
      <p:sp>
        <p:nvSpPr>
          <p:cNvPr id="2859" name="Google Shape;2859;p75"/>
          <p:cNvSpPr/>
          <p:nvPr/>
        </p:nvSpPr>
        <p:spPr>
          <a:xfrm>
            <a:off x="3134225" y="3919325"/>
            <a:ext cx="791400" cy="754200"/>
          </a:xfrm>
          <a:prstGeom prst="roundRect">
            <a:avLst>
              <a:gd name="adj" fmla="val 16667"/>
            </a:avLst>
          </a:prstGeom>
          <a:solidFill>
            <a:srgbClr val="FFE48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196045" y="3919325"/>
            <a:ext cx="791400" cy="754200"/>
          </a:xfrm>
          <a:prstGeom prst="roundRect">
            <a:avLst>
              <a:gd name="adj" fmla="val 16667"/>
            </a:avLst>
          </a:prstGeom>
          <a:solidFill>
            <a:srgbClr val="BE7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5257864" y="3919325"/>
            <a:ext cx="791400" cy="754200"/>
          </a:xfrm>
          <a:prstGeom prst="roundRect">
            <a:avLst>
              <a:gd name="adj" fmla="val 16667"/>
            </a:avLst>
          </a:prstGeom>
          <a:solidFill>
            <a:srgbClr val="51127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txBox="1"/>
          <p:nvPr/>
        </p:nvSpPr>
        <p:spPr>
          <a:xfrm>
            <a:off x="31342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#ffe485</a:t>
            </a:r>
            <a:endParaRPr sz="1000">
              <a:solidFill>
                <a:schemeClr val="dk1"/>
              </a:solidFill>
            </a:endParaRPr>
          </a:p>
        </p:txBody>
      </p:sp>
      <p:sp>
        <p:nvSpPr>
          <p:cNvPr id="2863" name="Google Shape;2863;p75"/>
          <p:cNvSpPr txBox="1"/>
          <p:nvPr/>
        </p:nvSpPr>
        <p:spPr>
          <a:xfrm>
            <a:off x="41960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#be7af3</a:t>
            </a:r>
            <a:endParaRPr sz="1000">
              <a:solidFill>
                <a:srgbClr val="FFFFFF"/>
              </a:solidFill>
            </a:endParaRPr>
          </a:p>
        </p:txBody>
      </p:sp>
      <p:sp>
        <p:nvSpPr>
          <p:cNvPr id="2864" name="Google Shape;2864;p75"/>
          <p:cNvSpPr txBox="1"/>
          <p:nvPr/>
        </p:nvSpPr>
        <p:spPr>
          <a:xfrm>
            <a:off x="52578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#51127c</a:t>
            </a:r>
            <a:endParaRPr sz="1000">
              <a:solidFill>
                <a:srgbClr val="FFFFFF"/>
              </a:solidFill>
            </a:endParaRPr>
          </a:p>
        </p:txBody>
      </p:sp>
      <p:sp>
        <p:nvSpPr>
          <p:cNvPr id="2865" name="Google Shape;2865;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69"/>
        <p:cNvGrpSpPr/>
        <p:nvPr/>
      </p:nvGrpSpPr>
      <p:grpSpPr>
        <a:xfrm>
          <a:off x="0" y="0"/>
          <a:ext cx="0" cy="0"/>
          <a:chOff x="0" y="0"/>
          <a:chExt cx="0" cy="0"/>
        </a:xfrm>
      </p:grpSpPr>
      <p:sp>
        <p:nvSpPr>
          <p:cNvPr id="2870" name="Google Shape;2870;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71" name="Google Shape;2871;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72" name="Google Shape;2872;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73" name="Google Shape;2873;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74" name="Google Shape;2874;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75" name="Google Shape;2875;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76" name="Google Shape;2876;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77" name="Google Shape;2877;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78" name="Google Shape;2878;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79" name="Google Shape;2879;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80" name="Google Shape;2880;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81" name="Google Shape;2881;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5"/>
        <p:cNvGrpSpPr/>
        <p:nvPr/>
      </p:nvGrpSpPr>
      <p:grpSpPr>
        <a:xfrm>
          <a:off x="0" y="0"/>
          <a:ext cx="0" cy="0"/>
          <a:chOff x="0" y="0"/>
          <a:chExt cx="0" cy="0"/>
        </a:xfrm>
      </p:grpSpPr>
      <p:grpSp>
        <p:nvGrpSpPr>
          <p:cNvPr id="2886" name="Google Shape;2886;p77"/>
          <p:cNvGrpSpPr/>
          <p:nvPr/>
        </p:nvGrpSpPr>
        <p:grpSpPr>
          <a:xfrm>
            <a:off x="5082708" y="3095784"/>
            <a:ext cx="442841" cy="514271"/>
            <a:chOff x="4727025" y="1332775"/>
            <a:chExt cx="59900" cy="69625"/>
          </a:xfrm>
        </p:grpSpPr>
        <p:sp>
          <p:nvSpPr>
            <p:cNvPr id="2887" name="Google Shape;288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77"/>
          <p:cNvGrpSpPr/>
          <p:nvPr/>
        </p:nvGrpSpPr>
        <p:grpSpPr>
          <a:xfrm>
            <a:off x="5758025" y="2343272"/>
            <a:ext cx="500909" cy="500899"/>
            <a:chOff x="4820425" y="1329900"/>
            <a:chExt cx="70175" cy="70350"/>
          </a:xfrm>
        </p:grpSpPr>
        <p:sp>
          <p:nvSpPr>
            <p:cNvPr id="2890" name="Google Shape;289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77"/>
          <p:cNvGrpSpPr/>
          <p:nvPr/>
        </p:nvGrpSpPr>
        <p:grpSpPr>
          <a:xfrm>
            <a:off x="6410648" y="2355062"/>
            <a:ext cx="538135" cy="493119"/>
            <a:chOff x="4903200" y="1331525"/>
            <a:chExt cx="73575" cy="67425"/>
          </a:xfrm>
        </p:grpSpPr>
        <p:sp>
          <p:nvSpPr>
            <p:cNvPr id="2895" name="Google Shape;289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77"/>
          <p:cNvGrpSpPr/>
          <p:nvPr/>
        </p:nvGrpSpPr>
        <p:grpSpPr>
          <a:xfrm>
            <a:off x="5670599" y="3097040"/>
            <a:ext cx="544563" cy="511895"/>
            <a:chOff x="4815575" y="1416800"/>
            <a:chExt cx="73750" cy="71400"/>
          </a:xfrm>
        </p:grpSpPr>
        <p:sp>
          <p:nvSpPr>
            <p:cNvPr id="2898" name="Google Shape;289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77"/>
          <p:cNvGrpSpPr/>
          <p:nvPr/>
        </p:nvGrpSpPr>
        <p:grpSpPr>
          <a:xfrm>
            <a:off x="6367224" y="3096746"/>
            <a:ext cx="602914" cy="512477"/>
            <a:chOff x="4902475" y="1418875"/>
            <a:chExt cx="74500" cy="63775"/>
          </a:xfrm>
        </p:grpSpPr>
        <p:sp>
          <p:nvSpPr>
            <p:cNvPr id="2902" name="Google Shape;290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77"/>
          <p:cNvGrpSpPr/>
          <p:nvPr/>
        </p:nvGrpSpPr>
        <p:grpSpPr>
          <a:xfrm>
            <a:off x="5783096" y="3835985"/>
            <a:ext cx="515391" cy="525699"/>
            <a:chOff x="4818100" y="1507675"/>
            <a:chExt cx="71225" cy="71625"/>
          </a:xfrm>
        </p:grpSpPr>
        <p:sp>
          <p:nvSpPr>
            <p:cNvPr id="2905" name="Google Shape;290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77"/>
          <p:cNvGrpSpPr/>
          <p:nvPr/>
        </p:nvGrpSpPr>
        <p:grpSpPr>
          <a:xfrm>
            <a:off x="5121199" y="3857517"/>
            <a:ext cx="522956" cy="489869"/>
            <a:chOff x="4721450" y="1509475"/>
            <a:chExt cx="79350" cy="74325"/>
          </a:xfrm>
        </p:grpSpPr>
        <p:sp>
          <p:nvSpPr>
            <p:cNvPr id="2910" name="Google Shape;291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77"/>
          <p:cNvGrpSpPr/>
          <p:nvPr/>
        </p:nvGrpSpPr>
        <p:grpSpPr>
          <a:xfrm>
            <a:off x="6444441" y="3837269"/>
            <a:ext cx="525704" cy="535436"/>
            <a:chOff x="4906800" y="1507500"/>
            <a:chExt cx="70350" cy="71075"/>
          </a:xfrm>
        </p:grpSpPr>
        <p:sp>
          <p:nvSpPr>
            <p:cNvPr id="2915" name="Google Shape;291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77"/>
          <p:cNvGrpSpPr/>
          <p:nvPr/>
        </p:nvGrpSpPr>
        <p:grpSpPr>
          <a:xfrm>
            <a:off x="4477263" y="2343250"/>
            <a:ext cx="508054" cy="508095"/>
            <a:chOff x="3736598" y="2170606"/>
            <a:chExt cx="404889" cy="404889"/>
          </a:xfrm>
        </p:grpSpPr>
        <p:sp>
          <p:nvSpPr>
            <p:cNvPr id="2921" name="Google Shape;292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77"/>
          <p:cNvGrpSpPr/>
          <p:nvPr/>
        </p:nvGrpSpPr>
        <p:grpSpPr>
          <a:xfrm>
            <a:off x="3765303" y="2343345"/>
            <a:ext cx="575790" cy="507904"/>
            <a:chOff x="3161917" y="2170682"/>
            <a:chExt cx="458870" cy="404737"/>
          </a:xfrm>
        </p:grpSpPr>
        <p:sp>
          <p:nvSpPr>
            <p:cNvPr id="2926" name="Google Shape;292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27" name="Google Shape;292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77"/>
          <p:cNvGrpSpPr/>
          <p:nvPr/>
        </p:nvGrpSpPr>
        <p:grpSpPr>
          <a:xfrm>
            <a:off x="3792833" y="3103717"/>
            <a:ext cx="520730" cy="498567"/>
            <a:chOff x="3179914" y="2889488"/>
            <a:chExt cx="422876" cy="404911"/>
          </a:xfrm>
        </p:grpSpPr>
        <p:sp>
          <p:nvSpPr>
            <p:cNvPr id="2930" name="Google Shape;293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4421513" y="3103677"/>
            <a:ext cx="516145" cy="498648"/>
            <a:chOff x="3729467" y="2889422"/>
            <a:chExt cx="419153" cy="404977"/>
          </a:xfrm>
        </p:grpSpPr>
        <p:sp>
          <p:nvSpPr>
            <p:cNvPr id="2937" name="Google Shape;293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7141841" y="2550562"/>
            <a:ext cx="166473" cy="141497"/>
            <a:chOff x="4660325" y="1866850"/>
            <a:chExt cx="68350" cy="58100"/>
          </a:xfrm>
        </p:grpSpPr>
        <p:sp>
          <p:nvSpPr>
            <p:cNvPr id="2949" name="Google Shape;294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77"/>
          <p:cNvGrpSpPr/>
          <p:nvPr/>
        </p:nvGrpSpPr>
        <p:grpSpPr>
          <a:xfrm>
            <a:off x="7451186" y="2576286"/>
            <a:ext cx="162515" cy="90049"/>
            <a:chOff x="4791775" y="1877500"/>
            <a:chExt cx="66725" cy="36975"/>
          </a:xfrm>
        </p:grpSpPr>
        <p:sp>
          <p:nvSpPr>
            <p:cNvPr id="2952" name="Google Shape;295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77"/>
          <p:cNvGrpSpPr/>
          <p:nvPr/>
        </p:nvGrpSpPr>
        <p:grpSpPr>
          <a:xfrm>
            <a:off x="7772899" y="2576286"/>
            <a:ext cx="144979" cy="90049"/>
            <a:chOff x="4923925" y="1877500"/>
            <a:chExt cx="59525" cy="36975"/>
          </a:xfrm>
        </p:grpSpPr>
        <p:sp>
          <p:nvSpPr>
            <p:cNvPr id="2955" name="Google Shape;295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77"/>
          <p:cNvGrpSpPr/>
          <p:nvPr/>
        </p:nvGrpSpPr>
        <p:grpSpPr>
          <a:xfrm>
            <a:off x="8067390" y="2558477"/>
            <a:ext cx="141447" cy="125667"/>
            <a:chOff x="5058450" y="1870100"/>
            <a:chExt cx="58075" cy="51600"/>
          </a:xfrm>
        </p:grpSpPr>
        <p:sp>
          <p:nvSpPr>
            <p:cNvPr id="2958" name="Google Shape;295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481905" y="2980885"/>
            <a:ext cx="101077" cy="107645"/>
            <a:chOff x="4811425" y="2065025"/>
            <a:chExt cx="41500" cy="44200"/>
          </a:xfrm>
        </p:grpSpPr>
        <p:sp>
          <p:nvSpPr>
            <p:cNvPr id="2961" name="Google Shape;296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77"/>
          <p:cNvGrpSpPr/>
          <p:nvPr/>
        </p:nvGrpSpPr>
        <p:grpSpPr>
          <a:xfrm>
            <a:off x="7774342" y="2981098"/>
            <a:ext cx="120867" cy="107218"/>
            <a:chOff x="4929875" y="2065025"/>
            <a:chExt cx="49625" cy="44025"/>
          </a:xfrm>
        </p:grpSpPr>
        <p:sp>
          <p:nvSpPr>
            <p:cNvPr id="2964" name="Google Shape;296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77"/>
          <p:cNvGrpSpPr/>
          <p:nvPr/>
        </p:nvGrpSpPr>
        <p:grpSpPr>
          <a:xfrm>
            <a:off x="8103011" y="2984112"/>
            <a:ext cx="70206" cy="101191"/>
            <a:chOff x="5083925" y="2066350"/>
            <a:chExt cx="28825" cy="41550"/>
          </a:xfrm>
        </p:grpSpPr>
        <p:sp>
          <p:nvSpPr>
            <p:cNvPr id="2967" name="Google Shape;296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77"/>
          <p:cNvGrpSpPr/>
          <p:nvPr/>
        </p:nvGrpSpPr>
        <p:grpSpPr>
          <a:xfrm>
            <a:off x="7134565" y="2999759"/>
            <a:ext cx="181026" cy="69896"/>
            <a:chOff x="4659775" y="2072775"/>
            <a:chExt cx="74325" cy="28700"/>
          </a:xfrm>
        </p:grpSpPr>
        <p:sp>
          <p:nvSpPr>
            <p:cNvPr id="2970" name="Google Shape;297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77"/>
          <p:cNvGrpSpPr/>
          <p:nvPr/>
        </p:nvGrpSpPr>
        <p:grpSpPr>
          <a:xfrm>
            <a:off x="8054421" y="2790324"/>
            <a:ext cx="167387" cy="89197"/>
            <a:chOff x="4662475" y="1976500"/>
            <a:chExt cx="68725" cy="36625"/>
          </a:xfrm>
        </p:grpSpPr>
        <p:sp>
          <p:nvSpPr>
            <p:cNvPr id="2974" name="Google Shape;297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77"/>
          <p:cNvGrpSpPr/>
          <p:nvPr/>
        </p:nvGrpSpPr>
        <p:grpSpPr>
          <a:xfrm>
            <a:off x="7751326" y="2793764"/>
            <a:ext cx="166899" cy="82317"/>
            <a:chOff x="4920150" y="1977875"/>
            <a:chExt cx="68525" cy="33800"/>
          </a:xfrm>
        </p:grpSpPr>
        <p:sp>
          <p:nvSpPr>
            <p:cNvPr id="2978" name="Google Shape;297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77"/>
          <p:cNvGrpSpPr/>
          <p:nvPr/>
        </p:nvGrpSpPr>
        <p:grpSpPr>
          <a:xfrm>
            <a:off x="7162483" y="3197682"/>
            <a:ext cx="125190" cy="127859"/>
            <a:chOff x="4676550" y="2160575"/>
            <a:chExt cx="51400" cy="52500"/>
          </a:xfrm>
        </p:grpSpPr>
        <p:sp>
          <p:nvSpPr>
            <p:cNvPr id="2982" name="Google Shape;298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77"/>
          <p:cNvGrpSpPr/>
          <p:nvPr/>
        </p:nvGrpSpPr>
        <p:grpSpPr>
          <a:xfrm>
            <a:off x="7459741" y="3204714"/>
            <a:ext cx="145405" cy="113794"/>
            <a:chOff x="4768325" y="2163475"/>
            <a:chExt cx="59700" cy="46725"/>
          </a:xfrm>
        </p:grpSpPr>
        <p:sp>
          <p:nvSpPr>
            <p:cNvPr id="2986" name="Google Shape;298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77"/>
          <p:cNvGrpSpPr/>
          <p:nvPr/>
        </p:nvGrpSpPr>
        <p:grpSpPr>
          <a:xfrm>
            <a:off x="7476059" y="3459808"/>
            <a:ext cx="112768" cy="106853"/>
            <a:chOff x="4768575" y="2253950"/>
            <a:chExt cx="46300" cy="43875"/>
          </a:xfrm>
        </p:grpSpPr>
        <p:sp>
          <p:nvSpPr>
            <p:cNvPr id="2995" name="Google Shape;299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7775682" y="3948834"/>
            <a:ext cx="118187" cy="146246"/>
            <a:chOff x="4960900" y="2433225"/>
            <a:chExt cx="48525" cy="60050"/>
          </a:xfrm>
        </p:grpSpPr>
        <p:sp>
          <p:nvSpPr>
            <p:cNvPr id="2998" name="Google Shape;299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77"/>
          <p:cNvGrpSpPr/>
          <p:nvPr/>
        </p:nvGrpSpPr>
        <p:grpSpPr>
          <a:xfrm>
            <a:off x="7464247" y="4212895"/>
            <a:ext cx="136394" cy="143810"/>
            <a:chOff x="4854075" y="2527625"/>
            <a:chExt cx="56000" cy="59050"/>
          </a:xfrm>
        </p:grpSpPr>
        <p:sp>
          <p:nvSpPr>
            <p:cNvPr id="3001" name="Google Shape;300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6" name="Google Shape;3006;p77"/>
          <p:cNvGrpSpPr/>
          <p:nvPr/>
        </p:nvGrpSpPr>
        <p:grpSpPr>
          <a:xfrm>
            <a:off x="8088458" y="3676639"/>
            <a:ext cx="99312" cy="160797"/>
            <a:chOff x="5059700" y="2334775"/>
            <a:chExt cx="40775" cy="66025"/>
          </a:xfrm>
        </p:grpSpPr>
        <p:sp>
          <p:nvSpPr>
            <p:cNvPr id="3007" name="Google Shape;300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77"/>
          <p:cNvGrpSpPr/>
          <p:nvPr/>
        </p:nvGrpSpPr>
        <p:grpSpPr>
          <a:xfrm>
            <a:off x="8045622" y="3941771"/>
            <a:ext cx="184984" cy="160371"/>
            <a:chOff x="5037700" y="2430325"/>
            <a:chExt cx="75950" cy="65850"/>
          </a:xfrm>
        </p:grpSpPr>
        <p:sp>
          <p:nvSpPr>
            <p:cNvPr id="3017" name="Google Shape;301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77"/>
          <p:cNvGrpSpPr/>
          <p:nvPr/>
        </p:nvGrpSpPr>
        <p:grpSpPr>
          <a:xfrm>
            <a:off x="7465128" y="3708223"/>
            <a:ext cx="173014" cy="97629"/>
            <a:chOff x="4756975" y="2341800"/>
            <a:chExt cx="91975" cy="51925"/>
          </a:xfrm>
        </p:grpSpPr>
        <p:sp>
          <p:nvSpPr>
            <p:cNvPr id="3020" name="Google Shape;302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77"/>
          <p:cNvGrpSpPr/>
          <p:nvPr/>
        </p:nvGrpSpPr>
        <p:grpSpPr>
          <a:xfrm>
            <a:off x="7732065" y="4196920"/>
            <a:ext cx="212497" cy="175761"/>
            <a:chOff x="4943575" y="2516350"/>
            <a:chExt cx="98675" cy="81700"/>
          </a:xfrm>
        </p:grpSpPr>
        <p:sp>
          <p:nvSpPr>
            <p:cNvPr id="3041" name="Google Shape;304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77"/>
          <p:cNvGrpSpPr/>
          <p:nvPr/>
        </p:nvGrpSpPr>
        <p:grpSpPr>
          <a:xfrm>
            <a:off x="1990126" y="3423163"/>
            <a:ext cx="965351" cy="134611"/>
            <a:chOff x="4411970" y="2962952"/>
            <a:chExt cx="706544" cy="104212"/>
          </a:xfrm>
        </p:grpSpPr>
        <p:sp>
          <p:nvSpPr>
            <p:cNvPr id="3120" name="Google Shape;312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77"/>
          <p:cNvGrpSpPr/>
          <p:nvPr/>
        </p:nvGrpSpPr>
        <p:grpSpPr>
          <a:xfrm>
            <a:off x="1990126" y="3012077"/>
            <a:ext cx="960158" cy="289172"/>
            <a:chOff x="4411970" y="2726085"/>
            <a:chExt cx="643107" cy="193659"/>
          </a:xfrm>
        </p:grpSpPr>
        <p:sp>
          <p:nvSpPr>
            <p:cNvPr id="3125" name="Google Shape;312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993018" y="3278187"/>
            <a:ext cx="833173" cy="259209"/>
            <a:chOff x="4411970" y="4340222"/>
            <a:chExt cx="779467" cy="242683"/>
          </a:xfrm>
        </p:grpSpPr>
        <p:sp>
          <p:nvSpPr>
            <p:cNvPr id="3129" name="Google Shape;312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77"/>
          <p:cNvGrpSpPr/>
          <p:nvPr/>
        </p:nvGrpSpPr>
        <p:grpSpPr>
          <a:xfrm>
            <a:off x="1990126" y="2673933"/>
            <a:ext cx="965160" cy="216230"/>
            <a:chOff x="4411970" y="2468674"/>
            <a:chExt cx="747317" cy="167425"/>
          </a:xfrm>
        </p:grpSpPr>
        <p:sp>
          <p:nvSpPr>
            <p:cNvPr id="3133" name="Google Shape;313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77"/>
          <p:cNvGrpSpPr/>
          <p:nvPr/>
        </p:nvGrpSpPr>
        <p:grpSpPr>
          <a:xfrm>
            <a:off x="988873" y="2578650"/>
            <a:ext cx="810451" cy="319148"/>
            <a:chOff x="4411970" y="3686602"/>
            <a:chExt cx="797845" cy="314215"/>
          </a:xfrm>
        </p:grpSpPr>
        <p:sp>
          <p:nvSpPr>
            <p:cNvPr id="3136" name="Google Shape;313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1" name="Google Shape;314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77"/>
          <p:cNvGrpSpPr/>
          <p:nvPr/>
        </p:nvGrpSpPr>
        <p:grpSpPr>
          <a:xfrm>
            <a:off x="988970" y="2333174"/>
            <a:ext cx="1970333" cy="208784"/>
            <a:chOff x="6336019" y="3733725"/>
            <a:chExt cx="2566206" cy="351310"/>
          </a:xfrm>
        </p:grpSpPr>
        <p:sp>
          <p:nvSpPr>
            <p:cNvPr id="3143" name="Google Shape;314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7"/>
          <p:cNvGrpSpPr/>
          <p:nvPr/>
        </p:nvGrpSpPr>
        <p:grpSpPr>
          <a:xfrm>
            <a:off x="1990126" y="3940729"/>
            <a:ext cx="946551" cy="153200"/>
            <a:chOff x="4404545" y="3301592"/>
            <a:chExt cx="782403" cy="129272"/>
          </a:xfrm>
        </p:grpSpPr>
        <p:sp>
          <p:nvSpPr>
            <p:cNvPr id="3148" name="Google Shape;314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1990126" y="3679688"/>
            <a:ext cx="962257" cy="139127"/>
            <a:chOff x="4411970" y="3131459"/>
            <a:chExt cx="710520" cy="117397"/>
          </a:xfrm>
        </p:grpSpPr>
        <p:sp>
          <p:nvSpPr>
            <p:cNvPr id="3151" name="Google Shape;315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77"/>
          <p:cNvGrpSpPr/>
          <p:nvPr/>
        </p:nvGrpSpPr>
        <p:grpSpPr>
          <a:xfrm>
            <a:off x="990271" y="3614482"/>
            <a:ext cx="823838" cy="458988"/>
            <a:chOff x="4411970" y="1801825"/>
            <a:chExt cx="734586" cy="409262"/>
          </a:xfrm>
        </p:grpSpPr>
        <p:sp>
          <p:nvSpPr>
            <p:cNvPr id="3155" name="Google Shape;315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77"/>
          <p:cNvGrpSpPr/>
          <p:nvPr/>
        </p:nvGrpSpPr>
        <p:grpSpPr>
          <a:xfrm>
            <a:off x="990271" y="4162908"/>
            <a:ext cx="856348" cy="212039"/>
            <a:chOff x="4411970" y="2233974"/>
            <a:chExt cx="763574" cy="189068"/>
          </a:xfrm>
        </p:grpSpPr>
        <p:sp>
          <p:nvSpPr>
            <p:cNvPr id="3158" name="Google Shape;315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77"/>
          <p:cNvGrpSpPr/>
          <p:nvPr/>
        </p:nvGrpSpPr>
        <p:grpSpPr>
          <a:xfrm>
            <a:off x="3100467" y="2338244"/>
            <a:ext cx="511602" cy="511602"/>
            <a:chOff x="5681300" y="2527788"/>
            <a:chExt cx="805800" cy="805800"/>
          </a:xfrm>
        </p:grpSpPr>
        <p:sp>
          <p:nvSpPr>
            <p:cNvPr id="3161" name="Google Shape;316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7"/>
          <p:cNvGrpSpPr/>
          <p:nvPr/>
        </p:nvGrpSpPr>
        <p:grpSpPr>
          <a:xfrm>
            <a:off x="3097662" y="3104827"/>
            <a:ext cx="513021" cy="512935"/>
            <a:chOff x="4049800" y="640400"/>
            <a:chExt cx="858900" cy="858900"/>
          </a:xfrm>
        </p:grpSpPr>
        <p:sp>
          <p:nvSpPr>
            <p:cNvPr id="3164" name="Google Shape;316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7"/>
          <p:cNvGrpSpPr/>
          <p:nvPr/>
        </p:nvGrpSpPr>
        <p:grpSpPr>
          <a:xfrm>
            <a:off x="3014861" y="3756719"/>
            <a:ext cx="686489" cy="686585"/>
            <a:chOff x="5080188" y="927900"/>
            <a:chExt cx="961200" cy="961200"/>
          </a:xfrm>
        </p:grpSpPr>
        <p:sp>
          <p:nvSpPr>
            <p:cNvPr id="3167" name="Google Shape;316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77"/>
          <p:cNvGrpSpPr/>
          <p:nvPr/>
        </p:nvGrpSpPr>
        <p:grpSpPr>
          <a:xfrm>
            <a:off x="3798012" y="3849448"/>
            <a:ext cx="510373" cy="510937"/>
            <a:chOff x="7508249" y="1522825"/>
            <a:chExt cx="1326332" cy="1322987"/>
          </a:xfrm>
        </p:grpSpPr>
        <p:sp>
          <p:nvSpPr>
            <p:cNvPr id="3176" name="Google Shape;317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77"/>
          <p:cNvGrpSpPr/>
          <p:nvPr/>
        </p:nvGrpSpPr>
        <p:grpSpPr>
          <a:xfrm>
            <a:off x="4489605" y="3850853"/>
            <a:ext cx="492652" cy="503348"/>
            <a:chOff x="6039282" y="1042577"/>
            <a:chExt cx="734315" cy="731929"/>
          </a:xfrm>
        </p:grpSpPr>
        <p:sp>
          <p:nvSpPr>
            <p:cNvPr id="3187" name="Google Shape;318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77"/>
          <p:cNvGrpSpPr/>
          <p:nvPr/>
        </p:nvGrpSpPr>
        <p:grpSpPr>
          <a:xfrm>
            <a:off x="5130019" y="2346894"/>
            <a:ext cx="483304" cy="504902"/>
            <a:chOff x="1825800" y="1651625"/>
            <a:chExt cx="568125" cy="591775"/>
          </a:xfrm>
        </p:grpSpPr>
        <p:sp>
          <p:nvSpPr>
            <p:cNvPr id="3209" name="Google Shape;320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grpSp>
        <p:nvGrpSpPr>
          <p:cNvPr id="3225" name="Google Shape;3225;p78"/>
          <p:cNvGrpSpPr/>
          <p:nvPr/>
        </p:nvGrpSpPr>
        <p:grpSpPr>
          <a:xfrm>
            <a:off x="722058" y="957091"/>
            <a:ext cx="2492868" cy="1379876"/>
            <a:chOff x="2654821" y="2311071"/>
            <a:chExt cx="2279715" cy="1262120"/>
          </a:xfrm>
        </p:grpSpPr>
        <p:grpSp>
          <p:nvGrpSpPr>
            <p:cNvPr id="3226" name="Google Shape;3226;p78"/>
            <p:cNvGrpSpPr/>
            <p:nvPr/>
          </p:nvGrpSpPr>
          <p:grpSpPr>
            <a:xfrm>
              <a:off x="4034269" y="2840745"/>
              <a:ext cx="40212" cy="36437"/>
              <a:chOff x="4293400" y="2574725"/>
              <a:chExt cx="84425" cy="80100"/>
            </a:xfrm>
          </p:grpSpPr>
          <p:sp>
            <p:nvSpPr>
              <p:cNvPr id="3227" name="Google Shape;322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78"/>
            <p:cNvGrpSpPr/>
            <p:nvPr/>
          </p:nvGrpSpPr>
          <p:grpSpPr>
            <a:xfrm>
              <a:off x="3894606" y="2334874"/>
              <a:ext cx="913198" cy="518984"/>
              <a:chOff x="4000175" y="1462675"/>
              <a:chExt cx="1917275" cy="1140875"/>
            </a:xfrm>
          </p:grpSpPr>
          <p:sp>
            <p:nvSpPr>
              <p:cNvPr id="3230" name="Google Shape;323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78"/>
              <p:cNvGrpSpPr/>
              <p:nvPr/>
            </p:nvGrpSpPr>
            <p:grpSpPr>
              <a:xfrm>
                <a:off x="4000175" y="1462675"/>
                <a:ext cx="1917275" cy="1140875"/>
                <a:chOff x="4000175" y="1462675"/>
                <a:chExt cx="1917275" cy="1140875"/>
              </a:xfrm>
            </p:grpSpPr>
            <p:sp>
              <p:nvSpPr>
                <p:cNvPr id="3232" name="Google Shape;323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37" name="Google Shape;323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78"/>
            <p:cNvGrpSpPr/>
            <p:nvPr/>
          </p:nvGrpSpPr>
          <p:grpSpPr>
            <a:xfrm>
              <a:off x="3875768" y="2846704"/>
              <a:ext cx="44796" cy="47366"/>
              <a:chOff x="3960625" y="2587825"/>
              <a:chExt cx="94050" cy="104125"/>
            </a:xfrm>
          </p:grpSpPr>
          <p:sp>
            <p:nvSpPr>
              <p:cNvPr id="3239" name="Google Shape;323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8"/>
            <p:cNvGrpSpPr/>
            <p:nvPr/>
          </p:nvGrpSpPr>
          <p:grpSpPr>
            <a:xfrm>
              <a:off x="3782759" y="2807162"/>
              <a:ext cx="82686" cy="85487"/>
              <a:chOff x="3765350" y="2500900"/>
              <a:chExt cx="173600" cy="187925"/>
            </a:xfrm>
          </p:grpSpPr>
          <p:sp>
            <p:nvSpPr>
              <p:cNvPr id="3242" name="Google Shape;324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78"/>
            <p:cNvGrpSpPr/>
            <p:nvPr/>
          </p:nvGrpSpPr>
          <p:grpSpPr>
            <a:xfrm>
              <a:off x="3775674" y="2798496"/>
              <a:ext cx="40545" cy="23564"/>
              <a:chOff x="3750475" y="2481850"/>
              <a:chExt cx="85125" cy="51800"/>
            </a:xfrm>
          </p:grpSpPr>
          <p:sp>
            <p:nvSpPr>
              <p:cNvPr id="3249" name="Google Shape;324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78"/>
            <p:cNvGrpSpPr/>
            <p:nvPr/>
          </p:nvGrpSpPr>
          <p:grpSpPr>
            <a:xfrm>
              <a:off x="3716946" y="2776024"/>
              <a:ext cx="81971" cy="76912"/>
              <a:chOff x="3627175" y="2432450"/>
              <a:chExt cx="172100" cy="169075"/>
            </a:xfrm>
          </p:grpSpPr>
          <p:sp>
            <p:nvSpPr>
              <p:cNvPr id="3252" name="Google Shape;325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78"/>
            <p:cNvGrpSpPr/>
            <p:nvPr/>
          </p:nvGrpSpPr>
          <p:grpSpPr>
            <a:xfrm>
              <a:off x="3685682" y="2845624"/>
              <a:ext cx="29311" cy="45055"/>
              <a:chOff x="3561536" y="2585450"/>
              <a:chExt cx="61539" cy="99045"/>
            </a:xfrm>
          </p:grpSpPr>
          <p:sp>
            <p:nvSpPr>
              <p:cNvPr id="3256" name="Google Shape;325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78"/>
            <p:cNvGrpSpPr/>
            <p:nvPr/>
          </p:nvGrpSpPr>
          <p:grpSpPr>
            <a:xfrm>
              <a:off x="3849905" y="2572252"/>
              <a:ext cx="74339" cy="119559"/>
              <a:chOff x="3906325" y="1984500"/>
              <a:chExt cx="156075" cy="262825"/>
            </a:xfrm>
          </p:grpSpPr>
          <p:sp>
            <p:nvSpPr>
              <p:cNvPr id="3259" name="Google Shape;325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8"/>
            <p:cNvGrpSpPr/>
            <p:nvPr/>
          </p:nvGrpSpPr>
          <p:grpSpPr>
            <a:xfrm>
              <a:off x="2654821" y="2414345"/>
              <a:ext cx="667570" cy="558731"/>
              <a:chOff x="1397225" y="1637375"/>
              <a:chExt cx="1401575" cy="1228250"/>
            </a:xfrm>
          </p:grpSpPr>
          <p:sp>
            <p:nvSpPr>
              <p:cNvPr id="3262" name="Google Shape;326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78"/>
              <p:cNvGrpSpPr/>
              <p:nvPr/>
            </p:nvGrpSpPr>
            <p:grpSpPr>
              <a:xfrm>
                <a:off x="1397225" y="1637375"/>
                <a:ext cx="1398775" cy="1228250"/>
                <a:chOff x="1397225" y="1637375"/>
                <a:chExt cx="1398775" cy="1228250"/>
              </a:xfrm>
            </p:grpSpPr>
            <p:sp>
              <p:nvSpPr>
                <p:cNvPr id="3264" name="Google Shape;326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78"/>
            <p:cNvGrpSpPr/>
            <p:nvPr/>
          </p:nvGrpSpPr>
          <p:grpSpPr>
            <a:xfrm>
              <a:off x="3230417" y="3103734"/>
              <a:ext cx="282982" cy="280332"/>
              <a:chOff x="2605700" y="3152850"/>
              <a:chExt cx="594125" cy="616250"/>
            </a:xfrm>
          </p:grpSpPr>
          <p:sp>
            <p:nvSpPr>
              <p:cNvPr id="3267" name="Google Shape;326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69" name="Google Shape;3269;p78"/>
            <p:cNvGrpSpPr/>
            <p:nvPr/>
          </p:nvGrpSpPr>
          <p:grpSpPr>
            <a:xfrm>
              <a:off x="3265985" y="3226989"/>
              <a:ext cx="87151" cy="346202"/>
              <a:chOff x="2680375" y="3423800"/>
              <a:chExt cx="182975" cy="761050"/>
            </a:xfrm>
          </p:grpSpPr>
          <p:sp>
            <p:nvSpPr>
              <p:cNvPr id="3270" name="Google Shape;327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855466" y="3289811"/>
              <a:ext cx="112514" cy="94210"/>
              <a:chOff x="3918000" y="3561900"/>
              <a:chExt cx="236225" cy="207100"/>
            </a:xfrm>
          </p:grpSpPr>
          <p:sp>
            <p:nvSpPr>
              <p:cNvPr id="3273" name="Google Shape;327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78" name="Google Shape;3278;p78"/>
            <p:cNvGrpSpPr/>
            <p:nvPr/>
          </p:nvGrpSpPr>
          <p:grpSpPr>
            <a:xfrm>
              <a:off x="2905224" y="2311071"/>
              <a:ext cx="596721" cy="528992"/>
              <a:chOff x="1922950" y="1410350"/>
              <a:chExt cx="1252825" cy="1162875"/>
            </a:xfrm>
          </p:grpSpPr>
          <p:sp>
            <p:nvSpPr>
              <p:cNvPr id="3279" name="Google Shape;327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95" name="Google Shape;329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15" name="Google Shape;331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6" name="Google Shape;331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78"/>
            <p:cNvGrpSpPr/>
            <p:nvPr/>
          </p:nvGrpSpPr>
          <p:grpSpPr>
            <a:xfrm>
              <a:off x="3280929" y="3294542"/>
              <a:ext cx="109894" cy="272224"/>
              <a:chOff x="2711750" y="3572300"/>
              <a:chExt cx="230725" cy="598425"/>
            </a:xfrm>
          </p:grpSpPr>
          <p:sp>
            <p:nvSpPr>
              <p:cNvPr id="3318" name="Google Shape;331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78"/>
            <p:cNvGrpSpPr/>
            <p:nvPr/>
          </p:nvGrpSpPr>
          <p:grpSpPr>
            <a:xfrm>
              <a:off x="3790439" y="2408636"/>
              <a:ext cx="73017" cy="75684"/>
              <a:chOff x="3781475" y="1624825"/>
              <a:chExt cx="153300" cy="166375"/>
            </a:xfrm>
          </p:grpSpPr>
          <p:sp>
            <p:nvSpPr>
              <p:cNvPr id="3322" name="Google Shape;332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78"/>
            <p:cNvGrpSpPr/>
            <p:nvPr/>
          </p:nvGrpSpPr>
          <p:grpSpPr>
            <a:xfrm>
              <a:off x="4403342" y="3107749"/>
              <a:ext cx="316680" cy="101374"/>
              <a:chOff x="5068275" y="3161675"/>
              <a:chExt cx="664875" cy="222850"/>
            </a:xfrm>
          </p:grpSpPr>
          <p:sp>
            <p:nvSpPr>
              <p:cNvPr id="3334" name="Google Shape;333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7" name="Google Shape;3367;p78"/>
            <p:cNvGrpSpPr/>
            <p:nvPr/>
          </p:nvGrpSpPr>
          <p:grpSpPr>
            <a:xfrm>
              <a:off x="3697513" y="2707266"/>
              <a:ext cx="59549" cy="79733"/>
              <a:chOff x="3586375" y="2281300"/>
              <a:chExt cx="125025" cy="175275"/>
            </a:xfrm>
          </p:grpSpPr>
          <p:sp>
            <p:nvSpPr>
              <p:cNvPr id="3368" name="Google Shape;336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78"/>
            <p:cNvGrpSpPr/>
            <p:nvPr/>
          </p:nvGrpSpPr>
          <p:grpSpPr>
            <a:xfrm>
              <a:off x="4513224" y="3221724"/>
              <a:ext cx="274563" cy="280321"/>
              <a:chOff x="5298975" y="3412225"/>
              <a:chExt cx="576450" cy="616225"/>
            </a:xfrm>
          </p:grpSpPr>
          <p:sp>
            <p:nvSpPr>
              <p:cNvPr id="3372" name="Google Shape;337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73" name="Google Shape;337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78"/>
            <p:cNvGrpSpPr/>
            <p:nvPr/>
          </p:nvGrpSpPr>
          <p:grpSpPr>
            <a:xfrm>
              <a:off x="4824403" y="3421846"/>
              <a:ext cx="110132" cy="130647"/>
              <a:chOff x="5952300" y="3852150"/>
              <a:chExt cx="231225" cy="287200"/>
            </a:xfrm>
          </p:grpSpPr>
          <p:sp>
            <p:nvSpPr>
              <p:cNvPr id="3375" name="Google Shape;337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78"/>
            <p:cNvGrpSpPr/>
            <p:nvPr/>
          </p:nvGrpSpPr>
          <p:grpSpPr>
            <a:xfrm>
              <a:off x="4295710" y="3079670"/>
              <a:ext cx="14968" cy="27135"/>
              <a:chOff x="4842300" y="3099950"/>
              <a:chExt cx="31425" cy="59650"/>
            </a:xfrm>
          </p:grpSpPr>
          <p:sp>
            <p:nvSpPr>
              <p:cNvPr id="3386" name="Google Shape;338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78"/>
            <p:cNvGrpSpPr/>
            <p:nvPr/>
          </p:nvGrpSpPr>
          <p:grpSpPr>
            <a:xfrm>
              <a:off x="3831056" y="2816010"/>
              <a:ext cx="37378" cy="27612"/>
              <a:chOff x="3866750" y="2520350"/>
              <a:chExt cx="78475" cy="60700"/>
            </a:xfrm>
          </p:grpSpPr>
          <p:sp>
            <p:nvSpPr>
              <p:cNvPr id="3399" name="Google Shape;339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20" name="Google Shape;342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2" name="Google Shape;343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78"/>
            <p:cNvGrpSpPr/>
            <p:nvPr/>
          </p:nvGrpSpPr>
          <p:grpSpPr>
            <a:xfrm>
              <a:off x="3632736" y="3051591"/>
              <a:ext cx="63288" cy="45217"/>
              <a:chOff x="3450375" y="3038225"/>
              <a:chExt cx="132875" cy="99400"/>
            </a:xfrm>
          </p:grpSpPr>
          <p:sp>
            <p:nvSpPr>
              <p:cNvPr id="3446" name="Google Shape;344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57" name="Google Shape;345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7" name="Google Shape;346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3" name="Google Shape;347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3530618" y="1021765"/>
            <a:ext cx="2078182" cy="1366558"/>
            <a:chOff x="235800" y="830650"/>
            <a:chExt cx="6978450" cy="4588844"/>
          </a:xfrm>
        </p:grpSpPr>
        <p:sp>
          <p:nvSpPr>
            <p:cNvPr id="3484" name="Google Shape;348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8"/>
          <p:cNvGrpSpPr/>
          <p:nvPr/>
        </p:nvGrpSpPr>
        <p:grpSpPr>
          <a:xfrm>
            <a:off x="719115" y="2852867"/>
            <a:ext cx="2622876" cy="1333540"/>
            <a:chOff x="238125" y="1038125"/>
            <a:chExt cx="7146800" cy="3633625"/>
          </a:xfrm>
        </p:grpSpPr>
        <p:sp>
          <p:nvSpPr>
            <p:cNvPr id="3491" name="Google Shape;349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8"/>
          <p:cNvGrpSpPr/>
          <p:nvPr/>
        </p:nvGrpSpPr>
        <p:grpSpPr>
          <a:xfrm>
            <a:off x="5834043" y="994977"/>
            <a:ext cx="2590840" cy="1380235"/>
            <a:chOff x="233350" y="949250"/>
            <a:chExt cx="7137300" cy="3802300"/>
          </a:xfrm>
        </p:grpSpPr>
        <p:sp>
          <p:nvSpPr>
            <p:cNvPr id="5064" name="Google Shape;506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7648472" y="3039750"/>
            <a:ext cx="104231" cy="320340"/>
            <a:chOff x="7564426" y="3224343"/>
            <a:chExt cx="119985" cy="368801"/>
          </a:xfrm>
        </p:grpSpPr>
        <p:sp>
          <p:nvSpPr>
            <p:cNvPr id="5116" name="Google Shape;511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78"/>
          <p:cNvGrpSpPr/>
          <p:nvPr/>
        </p:nvGrpSpPr>
        <p:grpSpPr>
          <a:xfrm>
            <a:off x="7347961" y="3033852"/>
            <a:ext cx="189489" cy="332132"/>
            <a:chOff x="8370831" y="3202002"/>
            <a:chExt cx="218129" cy="382376"/>
          </a:xfrm>
        </p:grpSpPr>
        <p:sp>
          <p:nvSpPr>
            <p:cNvPr id="5119" name="Google Shape;511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8"/>
          <p:cNvGrpSpPr/>
          <p:nvPr/>
        </p:nvGrpSpPr>
        <p:grpSpPr>
          <a:xfrm>
            <a:off x="8071350" y="3444984"/>
            <a:ext cx="309429" cy="267000"/>
            <a:chOff x="6742064" y="3750480"/>
            <a:chExt cx="399315" cy="344560"/>
          </a:xfrm>
        </p:grpSpPr>
        <p:sp>
          <p:nvSpPr>
            <p:cNvPr id="5122" name="Google Shape;512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8"/>
          <p:cNvGrpSpPr/>
          <p:nvPr/>
        </p:nvGrpSpPr>
        <p:grpSpPr>
          <a:xfrm>
            <a:off x="7610369" y="3796031"/>
            <a:ext cx="180437" cy="281608"/>
            <a:chOff x="7248525" y="3739696"/>
            <a:chExt cx="230531" cy="359790"/>
          </a:xfrm>
        </p:grpSpPr>
        <p:sp>
          <p:nvSpPr>
            <p:cNvPr id="5125" name="Google Shape;512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8"/>
          <p:cNvGrpSpPr/>
          <p:nvPr/>
        </p:nvGrpSpPr>
        <p:grpSpPr>
          <a:xfrm>
            <a:off x="7856288" y="3439255"/>
            <a:ext cx="162896" cy="278710"/>
            <a:chOff x="7601242" y="3729267"/>
            <a:chExt cx="222566" cy="380803"/>
          </a:xfrm>
        </p:grpSpPr>
        <p:sp>
          <p:nvSpPr>
            <p:cNvPr id="5128" name="Google Shape;512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8"/>
          <p:cNvGrpSpPr/>
          <p:nvPr/>
        </p:nvGrpSpPr>
        <p:grpSpPr>
          <a:xfrm>
            <a:off x="7345934" y="3440396"/>
            <a:ext cx="193543" cy="275990"/>
            <a:chOff x="8304647" y="3738687"/>
            <a:chExt cx="225076" cy="320956"/>
          </a:xfrm>
        </p:grpSpPr>
        <p:sp>
          <p:nvSpPr>
            <p:cNvPr id="5132" name="Google Shape;513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8"/>
          <p:cNvGrpSpPr/>
          <p:nvPr/>
        </p:nvGrpSpPr>
        <p:grpSpPr>
          <a:xfrm>
            <a:off x="7618426" y="3440396"/>
            <a:ext cx="178492" cy="275990"/>
            <a:chOff x="8615101" y="3738687"/>
            <a:chExt cx="207573" cy="320956"/>
          </a:xfrm>
        </p:grpSpPr>
        <p:sp>
          <p:nvSpPr>
            <p:cNvPr id="5136" name="Google Shape;513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78"/>
          <p:cNvGrpSpPr/>
          <p:nvPr/>
        </p:nvGrpSpPr>
        <p:grpSpPr>
          <a:xfrm>
            <a:off x="6013131" y="3561884"/>
            <a:ext cx="557670" cy="511283"/>
            <a:chOff x="6015419" y="3716859"/>
            <a:chExt cx="557671" cy="511283"/>
          </a:xfrm>
        </p:grpSpPr>
        <p:sp>
          <p:nvSpPr>
            <p:cNvPr id="5141" name="Google Shape;514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78"/>
            <p:cNvGrpSpPr/>
            <p:nvPr/>
          </p:nvGrpSpPr>
          <p:grpSpPr>
            <a:xfrm>
              <a:off x="6036094" y="3716980"/>
              <a:ext cx="529860" cy="510468"/>
              <a:chOff x="6036094" y="3716980"/>
              <a:chExt cx="529860" cy="510468"/>
            </a:xfrm>
          </p:grpSpPr>
          <p:sp>
            <p:nvSpPr>
              <p:cNvPr id="5143" name="Google Shape;514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78"/>
          <p:cNvGrpSpPr/>
          <p:nvPr/>
        </p:nvGrpSpPr>
        <p:grpSpPr>
          <a:xfrm>
            <a:off x="6642016" y="2918653"/>
            <a:ext cx="576302" cy="511871"/>
            <a:chOff x="6644304" y="3073628"/>
            <a:chExt cx="576302" cy="511871"/>
          </a:xfrm>
        </p:grpSpPr>
        <p:sp>
          <p:nvSpPr>
            <p:cNvPr id="5154" name="Google Shape;515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78"/>
            <p:cNvGrpSpPr/>
            <p:nvPr/>
          </p:nvGrpSpPr>
          <p:grpSpPr>
            <a:xfrm>
              <a:off x="6712169" y="3085440"/>
              <a:ext cx="481622" cy="494913"/>
              <a:chOff x="6712169" y="3085440"/>
              <a:chExt cx="481622" cy="494913"/>
            </a:xfrm>
          </p:grpSpPr>
          <p:sp>
            <p:nvSpPr>
              <p:cNvPr id="5156" name="Google Shape;515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1" name="Google Shape;516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5" name="Google Shape;5165;p78"/>
          <p:cNvGrpSpPr/>
          <p:nvPr/>
        </p:nvGrpSpPr>
        <p:grpSpPr>
          <a:xfrm>
            <a:off x="6649867" y="3561648"/>
            <a:ext cx="560631" cy="511352"/>
            <a:chOff x="6652154" y="3716623"/>
            <a:chExt cx="560631" cy="511352"/>
          </a:xfrm>
        </p:grpSpPr>
        <p:sp>
          <p:nvSpPr>
            <p:cNvPr id="5166" name="Google Shape;516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669657" y="3716715"/>
              <a:ext cx="466779" cy="464290"/>
              <a:chOff x="6669657" y="3716715"/>
              <a:chExt cx="466779" cy="464290"/>
            </a:xfrm>
          </p:grpSpPr>
          <p:sp>
            <p:nvSpPr>
              <p:cNvPr id="5168" name="Google Shape;516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7843958" y="3843056"/>
            <a:ext cx="187557" cy="187557"/>
            <a:chOff x="8565775" y="671075"/>
            <a:chExt cx="441000" cy="441000"/>
          </a:xfrm>
        </p:grpSpPr>
        <p:sp>
          <p:nvSpPr>
            <p:cNvPr id="5182" name="Google Shape;518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4" name="Google Shape;518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5997813" y="2921275"/>
            <a:ext cx="587871" cy="512373"/>
            <a:chOff x="6000100" y="3076250"/>
            <a:chExt cx="587871" cy="512373"/>
          </a:xfrm>
        </p:grpSpPr>
        <p:sp>
          <p:nvSpPr>
            <p:cNvPr id="5187" name="Google Shape;518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78"/>
            <p:cNvGrpSpPr/>
            <p:nvPr/>
          </p:nvGrpSpPr>
          <p:grpSpPr>
            <a:xfrm>
              <a:off x="6031360" y="3076713"/>
              <a:ext cx="539107" cy="480965"/>
              <a:chOff x="6031360" y="3076713"/>
              <a:chExt cx="539107" cy="480965"/>
            </a:xfrm>
          </p:grpSpPr>
          <p:sp>
            <p:nvSpPr>
              <p:cNvPr id="5189" name="Google Shape;518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6" name="Google Shape;5196;p78"/>
          <p:cNvGrpSpPr/>
          <p:nvPr/>
        </p:nvGrpSpPr>
        <p:grpSpPr>
          <a:xfrm>
            <a:off x="3574273" y="2854307"/>
            <a:ext cx="2241344" cy="1330656"/>
            <a:chOff x="3597785" y="3065882"/>
            <a:chExt cx="2241344" cy="1330656"/>
          </a:xfrm>
        </p:grpSpPr>
        <p:grpSp>
          <p:nvGrpSpPr>
            <p:cNvPr id="5197" name="Google Shape;5197;p78"/>
            <p:cNvGrpSpPr/>
            <p:nvPr/>
          </p:nvGrpSpPr>
          <p:grpSpPr>
            <a:xfrm>
              <a:off x="5296908" y="3937355"/>
              <a:ext cx="143198" cy="32380"/>
              <a:chOff x="5296908" y="3937355"/>
              <a:chExt cx="143198" cy="32380"/>
            </a:xfrm>
          </p:grpSpPr>
          <p:sp>
            <p:nvSpPr>
              <p:cNvPr id="5198" name="Google Shape;519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78"/>
              <p:cNvGrpSpPr/>
              <p:nvPr/>
            </p:nvGrpSpPr>
            <p:grpSpPr>
              <a:xfrm>
                <a:off x="5402331" y="3937355"/>
                <a:ext cx="37776" cy="32380"/>
                <a:chOff x="5402331" y="3937355"/>
                <a:chExt cx="37776" cy="32380"/>
              </a:xfrm>
            </p:grpSpPr>
            <p:sp>
              <p:nvSpPr>
                <p:cNvPr id="5200" name="Google Shape;520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8"/>
              <p:cNvGrpSpPr/>
              <p:nvPr/>
            </p:nvGrpSpPr>
            <p:grpSpPr>
              <a:xfrm>
                <a:off x="5296908" y="3937355"/>
                <a:ext cx="37783" cy="32380"/>
                <a:chOff x="5296908" y="3937355"/>
                <a:chExt cx="37783" cy="32380"/>
              </a:xfrm>
            </p:grpSpPr>
            <p:sp>
              <p:nvSpPr>
                <p:cNvPr id="5203" name="Google Shape;520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78"/>
            <p:cNvGrpSpPr/>
            <p:nvPr/>
          </p:nvGrpSpPr>
          <p:grpSpPr>
            <a:xfrm>
              <a:off x="4724163" y="3119631"/>
              <a:ext cx="120838" cy="84218"/>
              <a:chOff x="4724163" y="3119631"/>
              <a:chExt cx="120838" cy="84218"/>
            </a:xfrm>
          </p:grpSpPr>
          <p:grpSp>
            <p:nvGrpSpPr>
              <p:cNvPr id="5206" name="Google Shape;5206;p78"/>
              <p:cNvGrpSpPr/>
              <p:nvPr/>
            </p:nvGrpSpPr>
            <p:grpSpPr>
              <a:xfrm>
                <a:off x="4746712" y="3132773"/>
                <a:ext cx="86869" cy="56424"/>
                <a:chOff x="4746712" y="3132773"/>
                <a:chExt cx="86869" cy="56424"/>
              </a:xfrm>
            </p:grpSpPr>
            <p:sp>
              <p:nvSpPr>
                <p:cNvPr id="5207" name="Google Shape;520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8"/>
              <p:cNvGrpSpPr/>
              <p:nvPr/>
            </p:nvGrpSpPr>
            <p:grpSpPr>
              <a:xfrm>
                <a:off x="4773634" y="3143336"/>
                <a:ext cx="37776" cy="32451"/>
                <a:chOff x="4773634" y="3143336"/>
                <a:chExt cx="37776" cy="32451"/>
              </a:xfrm>
            </p:grpSpPr>
            <p:sp>
              <p:nvSpPr>
                <p:cNvPr id="5210" name="Google Shape;521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78"/>
              <p:cNvGrpSpPr/>
              <p:nvPr/>
            </p:nvGrpSpPr>
            <p:grpSpPr>
              <a:xfrm>
                <a:off x="4724163" y="3131248"/>
                <a:ext cx="37776" cy="32459"/>
                <a:chOff x="4724163" y="3131248"/>
                <a:chExt cx="37776" cy="32459"/>
              </a:xfrm>
            </p:grpSpPr>
            <p:sp>
              <p:nvSpPr>
                <p:cNvPr id="5213" name="Google Shape;521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8"/>
              <p:cNvGrpSpPr/>
              <p:nvPr/>
            </p:nvGrpSpPr>
            <p:grpSpPr>
              <a:xfrm>
                <a:off x="4755081" y="3176054"/>
                <a:ext cx="32357" cy="27795"/>
                <a:chOff x="4755081" y="3176054"/>
                <a:chExt cx="32357" cy="27795"/>
              </a:xfrm>
            </p:grpSpPr>
            <p:sp>
              <p:nvSpPr>
                <p:cNvPr id="5216" name="Google Shape;521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8"/>
              <p:cNvGrpSpPr/>
              <p:nvPr/>
            </p:nvGrpSpPr>
            <p:grpSpPr>
              <a:xfrm>
                <a:off x="4812550" y="3119631"/>
                <a:ext cx="32451" cy="27803"/>
                <a:chOff x="4812550" y="3119631"/>
                <a:chExt cx="32451" cy="27803"/>
              </a:xfrm>
            </p:grpSpPr>
            <p:sp>
              <p:nvSpPr>
                <p:cNvPr id="5219" name="Google Shape;521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78"/>
            <p:cNvGrpSpPr/>
            <p:nvPr/>
          </p:nvGrpSpPr>
          <p:grpSpPr>
            <a:xfrm>
              <a:off x="5382826" y="4027197"/>
              <a:ext cx="268967" cy="250422"/>
              <a:chOff x="5382826" y="4027197"/>
              <a:chExt cx="268967" cy="250422"/>
            </a:xfrm>
          </p:grpSpPr>
          <p:grpSp>
            <p:nvGrpSpPr>
              <p:cNvPr id="5222" name="Google Shape;5222;p78"/>
              <p:cNvGrpSpPr/>
              <p:nvPr/>
            </p:nvGrpSpPr>
            <p:grpSpPr>
              <a:xfrm>
                <a:off x="5405280" y="4042510"/>
                <a:ext cx="237570" cy="218647"/>
                <a:chOff x="5405280" y="4042510"/>
                <a:chExt cx="237570" cy="218647"/>
              </a:xfrm>
            </p:grpSpPr>
            <p:sp>
              <p:nvSpPr>
                <p:cNvPr id="5223" name="Google Shape;522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8"/>
              <p:cNvGrpSpPr/>
              <p:nvPr/>
            </p:nvGrpSpPr>
            <p:grpSpPr>
              <a:xfrm>
                <a:off x="5382826" y="4125549"/>
                <a:ext cx="37776" cy="32380"/>
                <a:chOff x="5382826" y="4125549"/>
                <a:chExt cx="37776" cy="32380"/>
              </a:xfrm>
            </p:grpSpPr>
            <p:sp>
              <p:nvSpPr>
                <p:cNvPr id="5230" name="Google Shape;523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8"/>
              <p:cNvGrpSpPr/>
              <p:nvPr/>
            </p:nvGrpSpPr>
            <p:grpSpPr>
              <a:xfrm>
                <a:off x="5475680" y="4195587"/>
                <a:ext cx="37783" cy="32364"/>
                <a:chOff x="5475680" y="4195587"/>
                <a:chExt cx="37783" cy="32364"/>
              </a:xfrm>
            </p:grpSpPr>
            <p:sp>
              <p:nvSpPr>
                <p:cNvPr id="5233" name="Google Shape;523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5532575" y="4027197"/>
                <a:ext cx="33308" cy="32262"/>
                <a:chOff x="5532575" y="4027197"/>
                <a:chExt cx="33308" cy="32262"/>
              </a:xfrm>
            </p:grpSpPr>
            <p:sp>
              <p:nvSpPr>
                <p:cNvPr id="5236" name="Google Shape;523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8"/>
              <p:cNvGrpSpPr/>
              <p:nvPr/>
            </p:nvGrpSpPr>
            <p:grpSpPr>
              <a:xfrm>
                <a:off x="5590706" y="4245348"/>
                <a:ext cx="33497" cy="32270"/>
                <a:chOff x="5590706" y="4245348"/>
                <a:chExt cx="33497" cy="32270"/>
              </a:xfrm>
            </p:grpSpPr>
            <p:sp>
              <p:nvSpPr>
                <p:cNvPr id="5239" name="Google Shape;523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8"/>
              <p:cNvGrpSpPr/>
              <p:nvPr/>
            </p:nvGrpSpPr>
            <p:grpSpPr>
              <a:xfrm>
                <a:off x="5618681" y="4109677"/>
                <a:ext cx="33112" cy="32357"/>
                <a:chOff x="5618681" y="4109677"/>
                <a:chExt cx="33112" cy="32357"/>
              </a:xfrm>
            </p:grpSpPr>
            <p:sp>
              <p:nvSpPr>
                <p:cNvPr id="5242" name="Google Shape;524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8"/>
              <p:cNvGrpSpPr/>
              <p:nvPr/>
            </p:nvGrpSpPr>
            <p:grpSpPr>
              <a:xfrm>
                <a:off x="5479298" y="4128262"/>
                <a:ext cx="31405" cy="26906"/>
                <a:chOff x="5479298" y="4128262"/>
                <a:chExt cx="31405" cy="26906"/>
              </a:xfrm>
            </p:grpSpPr>
            <p:sp>
              <p:nvSpPr>
                <p:cNvPr id="5245" name="Google Shape;524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8"/>
              <p:cNvGrpSpPr/>
              <p:nvPr/>
            </p:nvGrpSpPr>
            <p:grpSpPr>
              <a:xfrm>
                <a:off x="5582903" y="4180116"/>
                <a:ext cx="31499" cy="26898"/>
                <a:chOff x="5582903" y="4180116"/>
                <a:chExt cx="31499" cy="26898"/>
              </a:xfrm>
            </p:grpSpPr>
            <p:sp>
              <p:nvSpPr>
                <p:cNvPr id="5248" name="Google Shape;524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0" name="Google Shape;5250;p78"/>
            <p:cNvGrpSpPr/>
            <p:nvPr/>
          </p:nvGrpSpPr>
          <p:grpSpPr>
            <a:xfrm>
              <a:off x="3977681" y="3230323"/>
              <a:ext cx="94584" cy="84085"/>
              <a:chOff x="3977681" y="3230323"/>
              <a:chExt cx="94584" cy="84085"/>
            </a:xfrm>
          </p:grpSpPr>
          <p:grpSp>
            <p:nvGrpSpPr>
              <p:cNvPr id="5251" name="Google Shape;5251;p78"/>
              <p:cNvGrpSpPr/>
              <p:nvPr/>
            </p:nvGrpSpPr>
            <p:grpSpPr>
              <a:xfrm>
                <a:off x="4000135" y="3243041"/>
                <a:ext cx="59570" cy="57186"/>
                <a:chOff x="4000135" y="3243041"/>
                <a:chExt cx="59570" cy="57186"/>
              </a:xfrm>
            </p:grpSpPr>
            <p:sp>
              <p:nvSpPr>
                <p:cNvPr id="5252" name="Google Shape;525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8"/>
              <p:cNvGrpSpPr/>
              <p:nvPr/>
            </p:nvGrpSpPr>
            <p:grpSpPr>
              <a:xfrm>
                <a:off x="3977681" y="3245872"/>
                <a:ext cx="37783" cy="32380"/>
                <a:chOff x="3977681" y="3245872"/>
                <a:chExt cx="37783" cy="32380"/>
              </a:xfrm>
            </p:grpSpPr>
            <p:sp>
              <p:nvSpPr>
                <p:cNvPr id="5256" name="Google Shape;525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8"/>
              <p:cNvGrpSpPr/>
              <p:nvPr/>
            </p:nvGrpSpPr>
            <p:grpSpPr>
              <a:xfrm>
                <a:off x="4040860" y="3262672"/>
                <a:ext cx="31405" cy="27001"/>
                <a:chOff x="4040860" y="3262672"/>
                <a:chExt cx="31405" cy="27001"/>
              </a:xfrm>
            </p:grpSpPr>
            <p:sp>
              <p:nvSpPr>
                <p:cNvPr id="5259" name="Google Shape;525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8"/>
              <p:cNvGrpSpPr/>
              <p:nvPr/>
            </p:nvGrpSpPr>
            <p:grpSpPr>
              <a:xfrm>
                <a:off x="4021072" y="3230323"/>
                <a:ext cx="31397" cy="26906"/>
                <a:chOff x="4021072" y="3230323"/>
                <a:chExt cx="31397" cy="26906"/>
              </a:xfrm>
            </p:grpSpPr>
            <p:sp>
              <p:nvSpPr>
                <p:cNvPr id="5262" name="Google Shape;526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8"/>
              <p:cNvGrpSpPr/>
              <p:nvPr/>
            </p:nvGrpSpPr>
            <p:grpSpPr>
              <a:xfrm>
                <a:off x="4001472" y="3287462"/>
                <a:ext cx="31499" cy="26945"/>
                <a:chOff x="4001472" y="3287462"/>
                <a:chExt cx="31499" cy="26945"/>
              </a:xfrm>
            </p:grpSpPr>
            <p:sp>
              <p:nvSpPr>
                <p:cNvPr id="5265" name="Google Shape;526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8"/>
            <p:cNvGrpSpPr/>
            <p:nvPr/>
          </p:nvGrpSpPr>
          <p:grpSpPr>
            <a:xfrm>
              <a:off x="4084715" y="3258865"/>
              <a:ext cx="184961" cy="137268"/>
              <a:chOff x="4084715" y="3258865"/>
              <a:chExt cx="184961" cy="137268"/>
            </a:xfrm>
          </p:grpSpPr>
          <p:grpSp>
            <p:nvGrpSpPr>
              <p:cNvPr id="5268" name="Google Shape;5268;p78"/>
              <p:cNvGrpSpPr/>
              <p:nvPr/>
            </p:nvGrpSpPr>
            <p:grpSpPr>
              <a:xfrm>
                <a:off x="4107453" y="3271583"/>
                <a:ext cx="153470" cy="110275"/>
                <a:chOff x="4107453" y="3271583"/>
                <a:chExt cx="153470" cy="110275"/>
              </a:xfrm>
            </p:grpSpPr>
            <p:sp>
              <p:nvSpPr>
                <p:cNvPr id="5269" name="Google Shape;526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4136947" y="3258865"/>
                <a:ext cx="31499" cy="27001"/>
                <a:chOff x="4136947" y="3258865"/>
                <a:chExt cx="31499" cy="27001"/>
              </a:xfrm>
            </p:grpSpPr>
            <p:sp>
              <p:nvSpPr>
                <p:cNvPr id="5274" name="Google Shape;527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8"/>
              <p:cNvGrpSpPr/>
              <p:nvPr/>
            </p:nvGrpSpPr>
            <p:grpSpPr>
              <a:xfrm>
                <a:off x="4084715" y="3266478"/>
                <a:ext cx="31468" cy="26898"/>
                <a:chOff x="4084715" y="3266478"/>
                <a:chExt cx="31468" cy="26898"/>
              </a:xfrm>
            </p:grpSpPr>
            <p:sp>
              <p:nvSpPr>
                <p:cNvPr id="5277" name="Google Shape;527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8"/>
              <p:cNvGrpSpPr/>
              <p:nvPr/>
            </p:nvGrpSpPr>
            <p:grpSpPr>
              <a:xfrm>
                <a:off x="4159213" y="3279849"/>
                <a:ext cx="31405" cy="26945"/>
                <a:chOff x="4159213" y="3279849"/>
                <a:chExt cx="31405" cy="26945"/>
              </a:xfrm>
            </p:grpSpPr>
            <p:sp>
              <p:nvSpPr>
                <p:cNvPr id="5280" name="Google Shape;528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4201550" y="3266502"/>
                <a:ext cx="31405" cy="26883"/>
                <a:chOff x="4201550" y="3266502"/>
                <a:chExt cx="31405" cy="26883"/>
              </a:xfrm>
            </p:grpSpPr>
            <p:sp>
              <p:nvSpPr>
                <p:cNvPr id="5283" name="Google Shape;528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4201550" y="3338278"/>
                <a:ext cx="31405" cy="26930"/>
                <a:chOff x="4201550" y="3338278"/>
                <a:chExt cx="31405" cy="26930"/>
              </a:xfrm>
            </p:grpSpPr>
            <p:sp>
              <p:nvSpPr>
                <p:cNvPr id="5286" name="Google Shape;528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238272" y="3369132"/>
                <a:ext cx="31405" cy="27001"/>
                <a:chOff x="4238272" y="3369132"/>
                <a:chExt cx="31405" cy="27001"/>
              </a:xfrm>
            </p:grpSpPr>
            <p:sp>
              <p:nvSpPr>
                <p:cNvPr id="5289" name="Google Shape;528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8"/>
            <p:cNvGrpSpPr/>
            <p:nvPr/>
          </p:nvGrpSpPr>
          <p:grpSpPr>
            <a:xfrm>
              <a:off x="4068639" y="3200169"/>
              <a:ext cx="77643" cy="37272"/>
              <a:chOff x="4068639" y="3200169"/>
              <a:chExt cx="77643" cy="37272"/>
            </a:xfrm>
          </p:grpSpPr>
          <p:sp>
            <p:nvSpPr>
              <p:cNvPr id="5292" name="Google Shape;529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4114878" y="3200169"/>
                <a:ext cx="31405" cy="26993"/>
                <a:chOff x="4114878" y="3200169"/>
                <a:chExt cx="31405" cy="26993"/>
              </a:xfrm>
            </p:grpSpPr>
            <p:sp>
              <p:nvSpPr>
                <p:cNvPr id="5294" name="Google Shape;529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78"/>
              <p:cNvGrpSpPr/>
              <p:nvPr/>
            </p:nvGrpSpPr>
            <p:grpSpPr>
              <a:xfrm>
                <a:off x="4068639" y="3210535"/>
                <a:ext cx="31499" cy="26906"/>
                <a:chOff x="4068639" y="3210535"/>
                <a:chExt cx="31499" cy="26906"/>
              </a:xfrm>
            </p:grpSpPr>
            <p:sp>
              <p:nvSpPr>
                <p:cNvPr id="5297" name="Google Shape;529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9" name="Google Shape;5299;p78"/>
            <p:cNvGrpSpPr/>
            <p:nvPr/>
          </p:nvGrpSpPr>
          <p:grpSpPr>
            <a:xfrm>
              <a:off x="3869702" y="3066935"/>
              <a:ext cx="382664" cy="190294"/>
              <a:chOff x="3869702" y="3066935"/>
              <a:chExt cx="382664" cy="190294"/>
            </a:xfrm>
          </p:grpSpPr>
          <p:grpSp>
            <p:nvGrpSpPr>
              <p:cNvPr id="5300" name="Google Shape;5300;p78"/>
              <p:cNvGrpSpPr/>
              <p:nvPr/>
            </p:nvGrpSpPr>
            <p:grpSpPr>
              <a:xfrm>
                <a:off x="3888633" y="3082351"/>
                <a:ext cx="351172" cy="160698"/>
                <a:chOff x="3888633" y="3082351"/>
                <a:chExt cx="351172" cy="160698"/>
              </a:xfrm>
            </p:grpSpPr>
            <p:sp>
              <p:nvSpPr>
                <p:cNvPr id="5301" name="Google Shape;530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8"/>
              <p:cNvGrpSpPr/>
              <p:nvPr/>
            </p:nvGrpSpPr>
            <p:grpSpPr>
              <a:xfrm>
                <a:off x="4143703" y="3066935"/>
                <a:ext cx="37783" cy="32357"/>
                <a:chOff x="4143703" y="3066935"/>
                <a:chExt cx="37783" cy="32357"/>
              </a:xfrm>
            </p:grpSpPr>
            <p:sp>
              <p:nvSpPr>
                <p:cNvPr id="5308" name="Google Shape;530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8"/>
              <p:cNvGrpSpPr/>
              <p:nvPr/>
            </p:nvGrpSpPr>
            <p:grpSpPr>
              <a:xfrm>
                <a:off x="4044565" y="3103563"/>
                <a:ext cx="37783" cy="32451"/>
                <a:chOff x="4044565" y="3103563"/>
                <a:chExt cx="37783" cy="32451"/>
              </a:xfrm>
            </p:grpSpPr>
            <p:sp>
              <p:nvSpPr>
                <p:cNvPr id="5311" name="Google Shape;531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4017454" y="3188237"/>
                <a:ext cx="37776" cy="32357"/>
                <a:chOff x="4017454" y="3188237"/>
                <a:chExt cx="37776" cy="32357"/>
              </a:xfrm>
            </p:grpSpPr>
            <p:sp>
              <p:nvSpPr>
                <p:cNvPr id="5314" name="Google Shape;531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8"/>
              <p:cNvGrpSpPr/>
              <p:nvPr/>
            </p:nvGrpSpPr>
            <p:grpSpPr>
              <a:xfrm>
                <a:off x="3921548" y="3157509"/>
                <a:ext cx="37783" cy="32357"/>
                <a:chOff x="3921548" y="3157509"/>
                <a:chExt cx="37783" cy="32357"/>
              </a:xfrm>
            </p:grpSpPr>
            <p:sp>
              <p:nvSpPr>
                <p:cNvPr id="5317" name="Google Shape;531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8"/>
              <p:cNvGrpSpPr/>
              <p:nvPr/>
            </p:nvGrpSpPr>
            <p:grpSpPr>
              <a:xfrm>
                <a:off x="3939056" y="3211620"/>
                <a:ext cx="37783" cy="32380"/>
                <a:chOff x="3939056" y="3211620"/>
                <a:chExt cx="37783" cy="32380"/>
              </a:xfrm>
            </p:grpSpPr>
            <p:sp>
              <p:nvSpPr>
                <p:cNvPr id="5320" name="Google Shape;532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4176240" y="3136965"/>
                <a:ext cx="31405" cy="26930"/>
                <a:chOff x="4176240" y="3136965"/>
                <a:chExt cx="31405" cy="26930"/>
              </a:xfrm>
            </p:grpSpPr>
            <p:sp>
              <p:nvSpPr>
                <p:cNvPr id="5323" name="Google Shape;532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8"/>
              <p:cNvGrpSpPr/>
              <p:nvPr/>
            </p:nvGrpSpPr>
            <p:grpSpPr>
              <a:xfrm>
                <a:off x="4133148" y="3152593"/>
                <a:ext cx="31499" cy="27001"/>
                <a:chOff x="4133148" y="3152593"/>
                <a:chExt cx="31499" cy="27001"/>
              </a:xfrm>
            </p:grpSpPr>
            <p:sp>
              <p:nvSpPr>
                <p:cNvPr id="5326" name="Google Shape;532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8"/>
              <p:cNvGrpSpPr/>
              <p:nvPr/>
            </p:nvGrpSpPr>
            <p:grpSpPr>
              <a:xfrm>
                <a:off x="4220866" y="3073534"/>
                <a:ext cx="31499" cy="26898"/>
                <a:chOff x="4220866" y="3073534"/>
                <a:chExt cx="31499" cy="26898"/>
              </a:xfrm>
            </p:grpSpPr>
            <p:sp>
              <p:nvSpPr>
                <p:cNvPr id="5329" name="Google Shape;532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78"/>
              <p:cNvGrpSpPr/>
              <p:nvPr/>
            </p:nvGrpSpPr>
            <p:grpSpPr>
              <a:xfrm>
                <a:off x="3869702" y="3230323"/>
                <a:ext cx="31499" cy="26906"/>
                <a:chOff x="3869702" y="3230323"/>
                <a:chExt cx="31499" cy="26906"/>
              </a:xfrm>
            </p:grpSpPr>
            <p:sp>
              <p:nvSpPr>
                <p:cNvPr id="5332" name="Google Shape;533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78"/>
            <p:cNvGrpSpPr/>
            <p:nvPr/>
          </p:nvGrpSpPr>
          <p:grpSpPr>
            <a:xfrm>
              <a:off x="4271383" y="3065882"/>
              <a:ext cx="304556" cy="341663"/>
              <a:chOff x="4271383" y="3065882"/>
              <a:chExt cx="304556" cy="341663"/>
            </a:xfrm>
          </p:grpSpPr>
          <p:grpSp>
            <p:nvGrpSpPr>
              <p:cNvPr id="5335" name="Google Shape;5335;p78"/>
              <p:cNvGrpSpPr/>
              <p:nvPr/>
            </p:nvGrpSpPr>
            <p:grpSpPr>
              <a:xfrm>
                <a:off x="4293838" y="3078639"/>
                <a:ext cx="269353" cy="311973"/>
                <a:chOff x="4293838" y="3078639"/>
                <a:chExt cx="269353" cy="311973"/>
              </a:xfrm>
            </p:grpSpPr>
            <p:sp>
              <p:nvSpPr>
                <p:cNvPr id="5336" name="Google Shape;533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78"/>
              <p:cNvGrpSpPr/>
              <p:nvPr/>
            </p:nvGrpSpPr>
            <p:grpSpPr>
              <a:xfrm>
                <a:off x="4538164" y="3342061"/>
                <a:ext cx="37776" cy="32380"/>
                <a:chOff x="4538164" y="3342061"/>
                <a:chExt cx="37776" cy="32380"/>
              </a:xfrm>
            </p:grpSpPr>
            <p:sp>
              <p:nvSpPr>
                <p:cNvPr id="5354" name="Google Shape;535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8"/>
              <p:cNvGrpSpPr/>
              <p:nvPr/>
            </p:nvGrpSpPr>
            <p:grpSpPr>
              <a:xfrm>
                <a:off x="4271383" y="3194742"/>
                <a:ext cx="37783" cy="32420"/>
                <a:chOff x="4271383" y="3194742"/>
                <a:chExt cx="37783" cy="32420"/>
              </a:xfrm>
            </p:grpSpPr>
            <p:sp>
              <p:nvSpPr>
                <p:cNvPr id="5357" name="Google Shape;535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8"/>
              <p:cNvGrpSpPr/>
              <p:nvPr/>
            </p:nvGrpSpPr>
            <p:grpSpPr>
              <a:xfrm>
                <a:off x="4284416" y="3084058"/>
                <a:ext cx="37783" cy="32357"/>
                <a:chOff x="4284416" y="3084058"/>
                <a:chExt cx="37783" cy="32357"/>
              </a:xfrm>
            </p:grpSpPr>
            <p:sp>
              <p:nvSpPr>
                <p:cNvPr id="5360" name="Google Shape;536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8"/>
              <p:cNvGrpSpPr/>
              <p:nvPr/>
            </p:nvGrpSpPr>
            <p:grpSpPr>
              <a:xfrm>
                <a:off x="4478697" y="3297561"/>
                <a:ext cx="37776" cy="32451"/>
                <a:chOff x="4478697" y="3297561"/>
                <a:chExt cx="37776" cy="32451"/>
              </a:xfrm>
            </p:grpSpPr>
            <p:sp>
              <p:nvSpPr>
                <p:cNvPr id="5363" name="Google Shape;536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8"/>
              <p:cNvGrpSpPr/>
              <p:nvPr/>
            </p:nvGrpSpPr>
            <p:grpSpPr>
              <a:xfrm>
                <a:off x="4411813" y="3331711"/>
                <a:ext cx="37776" cy="32451"/>
                <a:chOff x="4411813" y="3331711"/>
                <a:chExt cx="37776" cy="32451"/>
              </a:xfrm>
            </p:grpSpPr>
            <p:sp>
              <p:nvSpPr>
                <p:cNvPr id="5366" name="Google Shape;536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8"/>
              <p:cNvGrpSpPr/>
              <p:nvPr/>
            </p:nvGrpSpPr>
            <p:grpSpPr>
              <a:xfrm>
                <a:off x="4337984" y="3375188"/>
                <a:ext cx="37776" cy="32357"/>
                <a:chOff x="4337984" y="3375188"/>
                <a:chExt cx="37776" cy="32357"/>
              </a:xfrm>
            </p:grpSpPr>
            <p:sp>
              <p:nvSpPr>
                <p:cNvPr id="5369" name="Google Shape;536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8"/>
              <p:cNvGrpSpPr/>
              <p:nvPr/>
            </p:nvGrpSpPr>
            <p:grpSpPr>
              <a:xfrm>
                <a:off x="4494867" y="3090530"/>
                <a:ext cx="37878" cy="32451"/>
                <a:chOff x="4494867" y="3090530"/>
                <a:chExt cx="37878" cy="32451"/>
              </a:xfrm>
            </p:grpSpPr>
            <p:sp>
              <p:nvSpPr>
                <p:cNvPr id="5372" name="Google Shape;537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8"/>
              <p:cNvGrpSpPr/>
              <p:nvPr/>
            </p:nvGrpSpPr>
            <p:grpSpPr>
              <a:xfrm>
                <a:off x="4525124" y="3207774"/>
                <a:ext cx="37783" cy="32420"/>
                <a:chOff x="4525124" y="3207774"/>
                <a:chExt cx="37783" cy="32420"/>
              </a:xfrm>
            </p:grpSpPr>
            <p:sp>
              <p:nvSpPr>
                <p:cNvPr id="5375" name="Google Shape;537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8"/>
              <p:cNvGrpSpPr/>
              <p:nvPr/>
            </p:nvGrpSpPr>
            <p:grpSpPr>
              <a:xfrm>
                <a:off x="4440544" y="3176479"/>
                <a:ext cx="31499" cy="26898"/>
                <a:chOff x="4440544" y="3176479"/>
                <a:chExt cx="31499" cy="26898"/>
              </a:xfrm>
            </p:grpSpPr>
            <p:sp>
              <p:nvSpPr>
                <p:cNvPr id="5378" name="Google Shape;537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8"/>
              <p:cNvGrpSpPr/>
              <p:nvPr/>
            </p:nvGrpSpPr>
            <p:grpSpPr>
              <a:xfrm>
                <a:off x="4350545" y="3156400"/>
                <a:ext cx="31405" cy="27001"/>
                <a:chOff x="4350545" y="3156400"/>
                <a:chExt cx="31405" cy="27001"/>
              </a:xfrm>
            </p:grpSpPr>
            <p:sp>
              <p:nvSpPr>
                <p:cNvPr id="5381" name="Google Shape;538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8"/>
              <p:cNvGrpSpPr/>
              <p:nvPr/>
            </p:nvGrpSpPr>
            <p:grpSpPr>
              <a:xfrm>
                <a:off x="4376703" y="3255058"/>
                <a:ext cx="31405" cy="27001"/>
                <a:chOff x="4376703" y="3255058"/>
                <a:chExt cx="31405" cy="27001"/>
              </a:xfrm>
            </p:grpSpPr>
            <p:sp>
              <p:nvSpPr>
                <p:cNvPr id="5384" name="Google Shape;538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4331322" y="3283656"/>
                <a:ext cx="31405" cy="26945"/>
                <a:chOff x="4331322" y="3283656"/>
                <a:chExt cx="31405" cy="26945"/>
              </a:xfrm>
            </p:grpSpPr>
            <p:sp>
              <p:nvSpPr>
                <p:cNvPr id="5387" name="Google Shape;538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4380510" y="3065882"/>
                <a:ext cx="31405" cy="26938"/>
                <a:chOff x="4380510" y="3065882"/>
                <a:chExt cx="31405" cy="26938"/>
              </a:xfrm>
            </p:grpSpPr>
            <p:sp>
              <p:nvSpPr>
                <p:cNvPr id="5390" name="Google Shape;539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78"/>
            <p:cNvGrpSpPr/>
            <p:nvPr/>
          </p:nvGrpSpPr>
          <p:grpSpPr>
            <a:xfrm>
              <a:off x="4558998" y="3188237"/>
              <a:ext cx="1280131" cy="1052746"/>
              <a:chOff x="4558998" y="3188237"/>
              <a:chExt cx="1280131" cy="1052746"/>
            </a:xfrm>
          </p:grpSpPr>
          <p:sp>
            <p:nvSpPr>
              <p:cNvPr id="5393" name="Google Shape;539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78"/>
              <p:cNvGrpSpPr/>
              <p:nvPr/>
            </p:nvGrpSpPr>
            <p:grpSpPr>
              <a:xfrm>
                <a:off x="4579164" y="3203653"/>
                <a:ext cx="1244833" cy="1020397"/>
                <a:chOff x="4579164" y="3203653"/>
                <a:chExt cx="1244833" cy="1020397"/>
              </a:xfrm>
            </p:grpSpPr>
            <p:sp>
              <p:nvSpPr>
                <p:cNvPr id="5395" name="Google Shape;539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8"/>
                <p:cNvGrpSpPr/>
                <p:nvPr/>
              </p:nvGrpSpPr>
              <p:grpSpPr>
                <a:xfrm>
                  <a:off x="4579164" y="3203653"/>
                  <a:ext cx="1244833" cy="1020397"/>
                  <a:chOff x="4579164" y="3203653"/>
                  <a:chExt cx="1244833" cy="1020397"/>
                </a:xfrm>
              </p:grpSpPr>
              <p:sp>
                <p:nvSpPr>
                  <p:cNvPr id="5398" name="Google Shape;539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8"/>
                  <p:cNvGrpSpPr/>
                  <p:nvPr/>
                </p:nvGrpSpPr>
                <p:grpSpPr>
                  <a:xfrm>
                    <a:off x="4579164" y="3203653"/>
                    <a:ext cx="1244833" cy="1020397"/>
                    <a:chOff x="4579164" y="3203653"/>
                    <a:chExt cx="1244833" cy="1020397"/>
                  </a:xfrm>
                </p:grpSpPr>
                <p:sp>
                  <p:nvSpPr>
                    <p:cNvPr id="5401" name="Google Shape;540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78"/>
                    <p:cNvGrpSpPr/>
                    <p:nvPr/>
                  </p:nvGrpSpPr>
                  <p:grpSpPr>
                    <a:xfrm>
                      <a:off x="4579164" y="3203653"/>
                      <a:ext cx="1244833" cy="1020397"/>
                      <a:chOff x="4579164" y="3203653"/>
                      <a:chExt cx="1244833" cy="1020397"/>
                    </a:xfrm>
                  </p:grpSpPr>
                  <p:sp>
                    <p:nvSpPr>
                      <p:cNvPr id="5410" name="Google Shape;541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78"/>
                      <p:cNvGrpSpPr/>
                      <p:nvPr/>
                    </p:nvGrpSpPr>
                    <p:grpSpPr>
                      <a:xfrm>
                        <a:off x="4579164" y="3203653"/>
                        <a:ext cx="1244833" cy="1020397"/>
                        <a:chOff x="4579164" y="3203653"/>
                        <a:chExt cx="1244833" cy="1020397"/>
                      </a:xfrm>
                    </p:grpSpPr>
                    <p:sp>
                      <p:nvSpPr>
                        <p:cNvPr id="5425" name="Google Shape;542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78"/>
                        <p:cNvGrpSpPr/>
                        <p:nvPr/>
                      </p:nvGrpSpPr>
                      <p:grpSpPr>
                        <a:xfrm>
                          <a:off x="4579164" y="3203653"/>
                          <a:ext cx="1244833" cy="1020397"/>
                          <a:chOff x="4579164" y="3203653"/>
                          <a:chExt cx="1244833" cy="1020397"/>
                        </a:xfrm>
                      </p:grpSpPr>
                      <p:sp>
                        <p:nvSpPr>
                          <p:cNvPr id="5450" name="Google Shape;545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78"/>
                          <p:cNvGrpSpPr/>
                          <p:nvPr/>
                        </p:nvGrpSpPr>
                        <p:grpSpPr>
                          <a:xfrm>
                            <a:off x="4579164" y="3203653"/>
                            <a:ext cx="1244833" cy="1020397"/>
                            <a:chOff x="4579164" y="3203653"/>
                            <a:chExt cx="1244833" cy="1020397"/>
                          </a:xfrm>
                        </p:grpSpPr>
                        <p:sp>
                          <p:nvSpPr>
                            <p:cNvPr id="5452" name="Google Shape;545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78"/>
                            <p:cNvGrpSpPr/>
                            <p:nvPr/>
                          </p:nvGrpSpPr>
                          <p:grpSpPr>
                            <a:xfrm>
                              <a:off x="4579164" y="3203653"/>
                              <a:ext cx="1244833" cy="1020397"/>
                              <a:chOff x="4579164" y="3203653"/>
                              <a:chExt cx="1244833" cy="1020397"/>
                            </a:xfrm>
                          </p:grpSpPr>
                          <p:sp>
                            <p:nvSpPr>
                              <p:cNvPr id="5460" name="Google Shape;546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4579164" y="3203653"/>
                                <a:ext cx="1244833" cy="1020397"/>
                                <a:chOff x="4579164" y="3203653"/>
                                <a:chExt cx="1244833" cy="1020397"/>
                              </a:xfrm>
                            </p:grpSpPr>
                            <p:sp>
                              <p:nvSpPr>
                                <p:cNvPr id="5474" name="Google Shape;547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4579164" y="3203653"/>
                                  <a:ext cx="1244833" cy="1020397"/>
                                  <a:chOff x="4579164" y="3203653"/>
                                  <a:chExt cx="1244833" cy="1020397"/>
                                </a:xfrm>
                              </p:grpSpPr>
                              <p:sp>
                                <p:nvSpPr>
                                  <p:cNvPr id="5482" name="Google Shape;548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4579164" y="3203653"/>
                                    <a:ext cx="1244833" cy="1020397"/>
                                    <a:chOff x="4579164" y="3203653"/>
                                    <a:chExt cx="1244833" cy="1020397"/>
                                  </a:xfrm>
                                </p:grpSpPr>
                                <p:sp>
                                  <p:nvSpPr>
                                    <p:cNvPr id="5488" name="Google Shape;548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2" name="Google Shape;549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5" name="Google Shape;549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96" name="Google Shape;5496;p78"/>
              <p:cNvGrpSpPr/>
              <p:nvPr/>
            </p:nvGrpSpPr>
            <p:grpSpPr>
              <a:xfrm>
                <a:off x="4595437" y="3598775"/>
                <a:ext cx="37776" cy="32451"/>
                <a:chOff x="4595437" y="3598775"/>
                <a:chExt cx="37776" cy="32451"/>
              </a:xfrm>
            </p:grpSpPr>
            <p:sp>
              <p:nvSpPr>
                <p:cNvPr id="5497" name="Google Shape;549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4641864" y="3524443"/>
                <a:ext cx="37776" cy="32380"/>
                <a:chOff x="4641864" y="3524443"/>
                <a:chExt cx="37776" cy="32380"/>
              </a:xfrm>
            </p:grpSpPr>
            <p:sp>
              <p:nvSpPr>
                <p:cNvPr id="5500" name="Google Shape;550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648431" y="3893901"/>
                <a:ext cx="37776" cy="32357"/>
                <a:chOff x="4648431" y="3893901"/>
                <a:chExt cx="37776" cy="32357"/>
              </a:xfrm>
            </p:grpSpPr>
            <p:sp>
              <p:nvSpPr>
                <p:cNvPr id="5503" name="Google Shape;550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567752" y="3722908"/>
                <a:ext cx="37870" cy="32380"/>
                <a:chOff x="4567752" y="3722908"/>
                <a:chExt cx="37870" cy="32380"/>
              </a:xfrm>
            </p:grpSpPr>
            <p:sp>
              <p:nvSpPr>
                <p:cNvPr id="5506" name="Google Shape;550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617506" y="3652052"/>
                <a:ext cx="37783" cy="32357"/>
                <a:chOff x="4617506" y="3652052"/>
                <a:chExt cx="37783" cy="32357"/>
              </a:xfrm>
            </p:grpSpPr>
            <p:sp>
              <p:nvSpPr>
                <p:cNvPr id="5509" name="Google Shape;550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739005" y="3554149"/>
                <a:ext cx="37870" cy="32357"/>
                <a:chOff x="4739005" y="3554149"/>
                <a:chExt cx="37870" cy="32357"/>
              </a:xfrm>
            </p:grpSpPr>
            <p:sp>
              <p:nvSpPr>
                <p:cNvPr id="5512" name="Google Shape;551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806557" y="3630258"/>
                <a:ext cx="37776" cy="32364"/>
                <a:chOff x="4806557" y="3630258"/>
                <a:chExt cx="37776" cy="32364"/>
              </a:xfrm>
            </p:grpSpPr>
            <p:sp>
              <p:nvSpPr>
                <p:cNvPr id="5515" name="Google Shape;551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8"/>
              <p:cNvGrpSpPr/>
              <p:nvPr/>
            </p:nvGrpSpPr>
            <p:grpSpPr>
              <a:xfrm>
                <a:off x="4737007" y="4004357"/>
                <a:ext cx="37870" cy="32357"/>
                <a:chOff x="4737007" y="4004357"/>
                <a:chExt cx="37870" cy="32357"/>
              </a:xfrm>
            </p:grpSpPr>
            <p:sp>
              <p:nvSpPr>
                <p:cNvPr id="5518" name="Google Shape;551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8"/>
              <p:cNvGrpSpPr/>
              <p:nvPr/>
            </p:nvGrpSpPr>
            <p:grpSpPr>
              <a:xfrm>
                <a:off x="4773634" y="4208627"/>
                <a:ext cx="37776" cy="32357"/>
                <a:chOff x="4773634" y="4208627"/>
                <a:chExt cx="37776" cy="32357"/>
              </a:xfrm>
            </p:grpSpPr>
            <p:sp>
              <p:nvSpPr>
                <p:cNvPr id="5521" name="Google Shape;552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78"/>
              <p:cNvGrpSpPr/>
              <p:nvPr/>
            </p:nvGrpSpPr>
            <p:grpSpPr>
              <a:xfrm>
                <a:off x="4888282" y="4074764"/>
                <a:ext cx="37776" cy="32451"/>
                <a:chOff x="4888282" y="4074764"/>
                <a:chExt cx="37776" cy="32451"/>
              </a:xfrm>
            </p:grpSpPr>
            <p:sp>
              <p:nvSpPr>
                <p:cNvPr id="5524" name="Google Shape;552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78"/>
              <p:cNvGrpSpPr/>
              <p:nvPr/>
            </p:nvGrpSpPr>
            <p:grpSpPr>
              <a:xfrm>
                <a:off x="4901315" y="3804271"/>
                <a:ext cx="37776" cy="32364"/>
                <a:chOff x="4901315" y="3804271"/>
                <a:chExt cx="37776" cy="32364"/>
              </a:xfrm>
            </p:grpSpPr>
            <p:sp>
              <p:nvSpPr>
                <p:cNvPr id="5527" name="Google Shape;552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78"/>
              <p:cNvGrpSpPr/>
              <p:nvPr/>
            </p:nvGrpSpPr>
            <p:grpSpPr>
              <a:xfrm>
                <a:off x="4866394" y="3715035"/>
                <a:ext cx="37846" cy="32357"/>
                <a:chOff x="4866394" y="3715035"/>
                <a:chExt cx="37846" cy="32357"/>
              </a:xfrm>
            </p:grpSpPr>
            <p:sp>
              <p:nvSpPr>
                <p:cNvPr id="5530" name="Google Shape;553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8"/>
              <p:cNvGrpSpPr/>
              <p:nvPr/>
            </p:nvGrpSpPr>
            <p:grpSpPr>
              <a:xfrm>
                <a:off x="4979233" y="3839798"/>
                <a:ext cx="37878" cy="32420"/>
                <a:chOff x="4979233" y="3839798"/>
                <a:chExt cx="37878" cy="32420"/>
              </a:xfrm>
            </p:grpSpPr>
            <p:sp>
              <p:nvSpPr>
                <p:cNvPr id="5533" name="Google Shape;553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8"/>
              <p:cNvGrpSpPr/>
              <p:nvPr/>
            </p:nvGrpSpPr>
            <p:grpSpPr>
              <a:xfrm>
                <a:off x="4790662" y="3679147"/>
                <a:ext cx="37783" cy="32380"/>
                <a:chOff x="4790662" y="3679147"/>
                <a:chExt cx="37783" cy="32380"/>
              </a:xfrm>
            </p:grpSpPr>
            <p:sp>
              <p:nvSpPr>
                <p:cNvPr id="5536" name="Google Shape;553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8"/>
              <p:cNvGrpSpPr/>
              <p:nvPr/>
            </p:nvGrpSpPr>
            <p:grpSpPr>
              <a:xfrm>
                <a:off x="4857263" y="3557861"/>
                <a:ext cx="37776" cy="32357"/>
                <a:chOff x="4857263" y="3557861"/>
                <a:chExt cx="37776" cy="32357"/>
              </a:xfrm>
            </p:grpSpPr>
            <p:sp>
              <p:nvSpPr>
                <p:cNvPr id="5539" name="Google Shape;553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8"/>
              <p:cNvGrpSpPr/>
              <p:nvPr/>
            </p:nvGrpSpPr>
            <p:grpSpPr>
              <a:xfrm>
                <a:off x="4883902" y="3648033"/>
                <a:ext cx="37783" cy="32380"/>
                <a:chOff x="4883902" y="3648033"/>
                <a:chExt cx="37783" cy="32380"/>
              </a:xfrm>
            </p:grpSpPr>
            <p:sp>
              <p:nvSpPr>
                <p:cNvPr id="5542" name="Google Shape;554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907780" y="3347220"/>
                <a:ext cx="37878" cy="32357"/>
                <a:chOff x="4907780" y="3347220"/>
                <a:chExt cx="37878" cy="32357"/>
              </a:xfrm>
            </p:grpSpPr>
            <p:sp>
              <p:nvSpPr>
                <p:cNvPr id="5545" name="Google Shape;554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8"/>
              <p:cNvGrpSpPr/>
              <p:nvPr/>
            </p:nvGrpSpPr>
            <p:grpSpPr>
              <a:xfrm>
                <a:off x="5065048" y="3738150"/>
                <a:ext cx="37783" cy="32364"/>
                <a:chOff x="5065048" y="3738150"/>
                <a:chExt cx="37783" cy="32364"/>
              </a:xfrm>
            </p:grpSpPr>
            <p:sp>
              <p:nvSpPr>
                <p:cNvPr id="5548" name="Google Shape;554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8"/>
              <p:cNvGrpSpPr/>
              <p:nvPr/>
            </p:nvGrpSpPr>
            <p:grpSpPr>
              <a:xfrm>
                <a:off x="5071616" y="3284615"/>
                <a:ext cx="37783" cy="32357"/>
                <a:chOff x="5071616" y="3284615"/>
                <a:chExt cx="37783" cy="32357"/>
              </a:xfrm>
            </p:grpSpPr>
            <p:sp>
              <p:nvSpPr>
                <p:cNvPr id="5551" name="Google Shape;555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8"/>
              <p:cNvGrpSpPr/>
              <p:nvPr/>
            </p:nvGrpSpPr>
            <p:grpSpPr>
              <a:xfrm>
                <a:off x="5389291" y="3759921"/>
                <a:ext cx="37783" cy="32380"/>
                <a:chOff x="5389291" y="3759921"/>
                <a:chExt cx="37783" cy="32380"/>
              </a:xfrm>
            </p:grpSpPr>
            <p:sp>
              <p:nvSpPr>
                <p:cNvPr id="5554" name="Google Shape;555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8"/>
              <p:cNvGrpSpPr/>
              <p:nvPr/>
            </p:nvGrpSpPr>
            <p:grpSpPr>
              <a:xfrm>
                <a:off x="5431534" y="3632932"/>
                <a:ext cx="37878" cy="32451"/>
                <a:chOff x="5431534" y="3632932"/>
                <a:chExt cx="37878" cy="32451"/>
              </a:xfrm>
            </p:grpSpPr>
            <p:sp>
              <p:nvSpPr>
                <p:cNvPr id="5557" name="Google Shape;555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8"/>
              <p:cNvGrpSpPr/>
              <p:nvPr/>
            </p:nvGrpSpPr>
            <p:grpSpPr>
              <a:xfrm>
                <a:off x="5540755" y="3544829"/>
                <a:ext cx="37783" cy="32357"/>
                <a:chOff x="5540755" y="3544829"/>
                <a:chExt cx="37783" cy="32357"/>
              </a:xfrm>
            </p:grpSpPr>
            <p:sp>
              <p:nvSpPr>
                <p:cNvPr id="5560" name="Google Shape;556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8"/>
              <p:cNvGrpSpPr/>
              <p:nvPr/>
            </p:nvGrpSpPr>
            <p:grpSpPr>
              <a:xfrm>
                <a:off x="5579293" y="3412107"/>
                <a:ext cx="37776" cy="32357"/>
                <a:chOff x="5579293" y="3412107"/>
                <a:chExt cx="37776" cy="32357"/>
              </a:xfrm>
            </p:grpSpPr>
            <p:sp>
              <p:nvSpPr>
                <p:cNvPr id="5563" name="Google Shape;556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8"/>
              <p:cNvGrpSpPr/>
              <p:nvPr/>
            </p:nvGrpSpPr>
            <p:grpSpPr>
              <a:xfrm>
                <a:off x="5801346" y="3284615"/>
                <a:ext cx="37783" cy="32357"/>
                <a:chOff x="5801346" y="3284615"/>
                <a:chExt cx="37783" cy="32357"/>
              </a:xfrm>
            </p:grpSpPr>
            <p:sp>
              <p:nvSpPr>
                <p:cNvPr id="5566" name="Google Shape;556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8"/>
              <p:cNvGrpSpPr/>
              <p:nvPr/>
            </p:nvGrpSpPr>
            <p:grpSpPr>
              <a:xfrm>
                <a:off x="5763578" y="3399067"/>
                <a:ext cx="37776" cy="32364"/>
                <a:chOff x="5763578" y="3399067"/>
                <a:chExt cx="37776" cy="32364"/>
              </a:xfrm>
            </p:grpSpPr>
            <p:sp>
              <p:nvSpPr>
                <p:cNvPr id="5569" name="Google Shape;556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8"/>
              <p:cNvGrpSpPr/>
              <p:nvPr/>
            </p:nvGrpSpPr>
            <p:grpSpPr>
              <a:xfrm>
                <a:off x="5395858" y="3230952"/>
                <a:ext cx="37776" cy="32364"/>
                <a:chOff x="5395858" y="3230952"/>
                <a:chExt cx="37776" cy="32364"/>
              </a:xfrm>
            </p:grpSpPr>
            <p:sp>
              <p:nvSpPr>
                <p:cNvPr id="5572" name="Google Shape;557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8"/>
              <p:cNvGrpSpPr/>
              <p:nvPr/>
            </p:nvGrpSpPr>
            <p:grpSpPr>
              <a:xfrm>
                <a:off x="5264088" y="3188237"/>
                <a:ext cx="37776" cy="32357"/>
                <a:chOff x="5264088" y="3188237"/>
                <a:chExt cx="37776" cy="32357"/>
              </a:xfrm>
            </p:grpSpPr>
            <p:sp>
              <p:nvSpPr>
                <p:cNvPr id="5575" name="Google Shape;557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8"/>
              <p:cNvGrpSpPr/>
              <p:nvPr/>
            </p:nvGrpSpPr>
            <p:grpSpPr>
              <a:xfrm>
                <a:off x="5585758" y="3237425"/>
                <a:ext cx="37878" cy="32357"/>
                <a:chOff x="5585758" y="3237425"/>
                <a:chExt cx="37878" cy="32357"/>
              </a:xfrm>
            </p:grpSpPr>
            <p:sp>
              <p:nvSpPr>
                <p:cNvPr id="5578" name="Google Shape;557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78"/>
              <p:cNvGrpSpPr/>
              <p:nvPr/>
            </p:nvGrpSpPr>
            <p:grpSpPr>
              <a:xfrm>
                <a:off x="4874196" y="3291088"/>
                <a:ext cx="37878" cy="32451"/>
                <a:chOff x="4874196" y="3291088"/>
                <a:chExt cx="37878" cy="32451"/>
              </a:xfrm>
            </p:grpSpPr>
            <p:sp>
              <p:nvSpPr>
                <p:cNvPr id="5581" name="Google Shape;558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8"/>
              <p:cNvGrpSpPr/>
              <p:nvPr/>
            </p:nvGrpSpPr>
            <p:grpSpPr>
              <a:xfrm>
                <a:off x="5197770" y="3785466"/>
                <a:ext cx="37783" cy="32427"/>
                <a:chOff x="5197770" y="3785466"/>
                <a:chExt cx="37783" cy="32427"/>
              </a:xfrm>
            </p:grpSpPr>
            <p:sp>
              <p:nvSpPr>
                <p:cNvPr id="5584" name="Google Shape;558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8"/>
              <p:cNvGrpSpPr/>
              <p:nvPr/>
            </p:nvGrpSpPr>
            <p:grpSpPr>
              <a:xfrm>
                <a:off x="5177699" y="3492117"/>
                <a:ext cx="37776" cy="32357"/>
                <a:chOff x="5177699" y="3492117"/>
                <a:chExt cx="37776" cy="32357"/>
              </a:xfrm>
            </p:grpSpPr>
            <p:sp>
              <p:nvSpPr>
                <p:cNvPr id="5587" name="Google Shape;558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8"/>
              <p:cNvGrpSpPr/>
              <p:nvPr/>
            </p:nvGrpSpPr>
            <p:grpSpPr>
              <a:xfrm>
                <a:off x="5349431" y="3622346"/>
                <a:ext cx="37870" cy="32380"/>
                <a:chOff x="5349431" y="3622346"/>
                <a:chExt cx="37870" cy="32380"/>
              </a:xfrm>
            </p:grpSpPr>
            <p:sp>
              <p:nvSpPr>
                <p:cNvPr id="5590" name="Google Shape;559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8"/>
              <p:cNvGrpSpPr/>
              <p:nvPr/>
            </p:nvGrpSpPr>
            <p:grpSpPr>
              <a:xfrm>
                <a:off x="5068855" y="3563980"/>
                <a:ext cx="53954" cy="46223"/>
                <a:chOff x="5068855" y="3563980"/>
                <a:chExt cx="53954" cy="46223"/>
              </a:xfrm>
            </p:grpSpPr>
            <p:sp>
              <p:nvSpPr>
                <p:cNvPr id="5593" name="Google Shape;559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78"/>
              <p:cNvGrpSpPr/>
              <p:nvPr/>
            </p:nvGrpSpPr>
            <p:grpSpPr>
              <a:xfrm>
                <a:off x="5037654" y="3392507"/>
                <a:ext cx="37870" cy="32451"/>
                <a:chOff x="5037654" y="3392507"/>
                <a:chExt cx="37870" cy="32451"/>
              </a:xfrm>
            </p:grpSpPr>
            <p:sp>
              <p:nvSpPr>
                <p:cNvPr id="5596" name="Google Shape;559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8"/>
              <p:cNvGrpSpPr/>
              <p:nvPr/>
            </p:nvGrpSpPr>
            <p:grpSpPr>
              <a:xfrm>
                <a:off x="5456560" y="3368629"/>
                <a:ext cx="37870" cy="32451"/>
                <a:chOff x="5456560" y="3368629"/>
                <a:chExt cx="37870" cy="32451"/>
              </a:xfrm>
            </p:grpSpPr>
            <p:sp>
              <p:nvSpPr>
                <p:cNvPr id="5599" name="Google Shape;559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8"/>
              <p:cNvGrpSpPr/>
              <p:nvPr/>
            </p:nvGrpSpPr>
            <p:grpSpPr>
              <a:xfrm>
                <a:off x="4755749" y="3501516"/>
                <a:ext cx="46246" cy="39608"/>
                <a:chOff x="4755749" y="3501516"/>
                <a:chExt cx="46246" cy="39608"/>
              </a:xfrm>
            </p:grpSpPr>
            <p:sp>
              <p:nvSpPr>
                <p:cNvPr id="5602" name="Google Shape;560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8"/>
              <p:cNvGrpSpPr/>
              <p:nvPr/>
            </p:nvGrpSpPr>
            <p:grpSpPr>
              <a:xfrm>
                <a:off x="4681346" y="3485582"/>
                <a:ext cx="37783" cy="32427"/>
                <a:chOff x="4681346" y="3485582"/>
                <a:chExt cx="37783" cy="32427"/>
              </a:xfrm>
            </p:grpSpPr>
            <p:sp>
              <p:nvSpPr>
                <p:cNvPr id="5605" name="Google Shape;560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8"/>
              <p:cNvGrpSpPr/>
              <p:nvPr/>
            </p:nvGrpSpPr>
            <p:grpSpPr>
              <a:xfrm>
                <a:off x="4767067" y="3291088"/>
                <a:ext cx="37878" cy="32451"/>
                <a:chOff x="4767067" y="3291088"/>
                <a:chExt cx="37878" cy="32451"/>
              </a:xfrm>
            </p:grpSpPr>
            <p:sp>
              <p:nvSpPr>
                <p:cNvPr id="5608" name="Google Shape;560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8"/>
              <p:cNvGrpSpPr/>
              <p:nvPr/>
            </p:nvGrpSpPr>
            <p:grpSpPr>
              <a:xfrm>
                <a:off x="4687819" y="3405539"/>
                <a:ext cx="37776" cy="32451"/>
                <a:chOff x="4687819" y="3405539"/>
                <a:chExt cx="37776" cy="32451"/>
              </a:xfrm>
            </p:grpSpPr>
            <p:sp>
              <p:nvSpPr>
                <p:cNvPr id="5611" name="Google Shape;561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8"/>
              <p:cNvGrpSpPr/>
              <p:nvPr/>
            </p:nvGrpSpPr>
            <p:grpSpPr>
              <a:xfrm>
                <a:off x="4923101" y="3444809"/>
                <a:ext cx="52813" cy="45318"/>
                <a:chOff x="4923101" y="3444809"/>
                <a:chExt cx="52813" cy="45318"/>
              </a:xfrm>
            </p:grpSpPr>
            <p:sp>
              <p:nvSpPr>
                <p:cNvPr id="5614" name="Google Shape;561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8"/>
              <p:cNvGrpSpPr/>
              <p:nvPr/>
            </p:nvGrpSpPr>
            <p:grpSpPr>
              <a:xfrm>
                <a:off x="4846040" y="3654750"/>
                <a:ext cx="31405" cy="26993"/>
                <a:chOff x="4846040" y="3654750"/>
                <a:chExt cx="31405" cy="26993"/>
              </a:xfrm>
            </p:grpSpPr>
            <p:sp>
              <p:nvSpPr>
                <p:cNvPr id="5617" name="Google Shape;561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8"/>
              <p:cNvGrpSpPr/>
              <p:nvPr/>
            </p:nvGrpSpPr>
            <p:grpSpPr>
              <a:xfrm>
                <a:off x="4925673" y="3691700"/>
                <a:ext cx="40253" cy="34472"/>
                <a:chOff x="4925673" y="3691700"/>
                <a:chExt cx="40253" cy="34472"/>
              </a:xfrm>
            </p:grpSpPr>
            <p:sp>
              <p:nvSpPr>
                <p:cNvPr id="5620" name="Google Shape;562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8"/>
              <p:cNvGrpSpPr/>
              <p:nvPr/>
            </p:nvGrpSpPr>
            <p:grpSpPr>
              <a:xfrm>
                <a:off x="4894653" y="3740848"/>
                <a:ext cx="31405" cy="26906"/>
                <a:chOff x="4894653" y="3740848"/>
                <a:chExt cx="31405" cy="26906"/>
              </a:xfrm>
            </p:grpSpPr>
            <p:sp>
              <p:nvSpPr>
                <p:cNvPr id="5623" name="Google Shape;562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8"/>
              <p:cNvGrpSpPr/>
              <p:nvPr/>
            </p:nvGrpSpPr>
            <p:grpSpPr>
              <a:xfrm>
                <a:off x="4962300" y="3696348"/>
                <a:ext cx="38255" cy="32773"/>
                <a:chOff x="4962300" y="3696348"/>
                <a:chExt cx="38255" cy="32773"/>
              </a:xfrm>
            </p:grpSpPr>
            <p:sp>
              <p:nvSpPr>
                <p:cNvPr id="5626" name="Google Shape;562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8"/>
              <p:cNvGrpSpPr/>
              <p:nvPr/>
            </p:nvGrpSpPr>
            <p:grpSpPr>
              <a:xfrm>
                <a:off x="4980185" y="3743349"/>
                <a:ext cx="31499" cy="26969"/>
                <a:chOff x="4980185" y="3743349"/>
                <a:chExt cx="31499" cy="26969"/>
              </a:xfrm>
            </p:grpSpPr>
            <p:sp>
              <p:nvSpPr>
                <p:cNvPr id="5629" name="Google Shape;562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5013768" y="3734312"/>
                <a:ext cx="31499" cy="26969"/>
                <a:chOff x="5013768" y="3734312"/>
                <a:chExt cx="31499" cy="26969"/>
              </a:xfrm>
            </p:grpSpPr>
            <p:sp>
              <p:nvSpPr>
                <p:cNvPr id="5632" name="Google Shape;563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8"/>
              <p:cNvGrpSpPr/>
              <p:nvPr/>
            </p:nvGrpSpPr>
            <p:grpSpPr>
              <a:xfrm>
                <a:off x="5036703" y="3764545"/>
                <a:ext cx="31499" cy="26898"/>
                <a:chOff x="5036703" y="3764545"/>
                <a:chExt cx="31499" cy="26898"/>
              </a:xfrm>
            </p:grpSpPr>
            <p:sp>
              <p:nvSpPr>
                <p:cNvPr id="5635" name="Google Shape;563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8"/>
              <p:cNvGrpSpPr/>
              <p:nvPr/>
            </p:nvGrpSpPr>
            <p:grpSpPr>
              <a:xfrm>
                <a:off x="4953546" y="3768352"/>
                <a:ext cx="31405" cy="26898"/>
                <a:chOff x="4953546" y="3768352"/>
                <a:chExt cx="31405" cy="26898"/>
              </a:xfrm>
            </p:grpSpPr>
            <p:sp>
              <p:nvSpPr>
                <p:cNvPr id="5638" name="Google Shape;563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8"/>
              <p:cNvGrpSpPr/>
              <p:nvPr/>
            </p:nvGrpSpPr>
            <p:grpSpPr>
              <a:xfrm>
                <a:off x="4964770" y="3814016"/>
                <a:ext cx="31499" cy="26993"/>
                <a:chOff x="4964770" y="3814016"/>
                <a:chExt cx="31499" cy="26993"/>
              </a:xfrm>
            </p:grpSpPr>
            <p:sp>
              <p:nvSpPr>
                <p:cNvPr id="5641" name="Google Shape;564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8"/>
              <p:cNvGrpSpPr/>
              <p:nvPr/>
            </p:nvGrpSpPr>
            <p:grpSpPr>
              <a:xfrm>
                <a:off x="4923290" y="3800504"/>
                <a:ext cx="31468" cy="26898"/>
                <a:chOff x="4923290" y="3800504"/>
                <a:chExt cx="31468" cy="26898"/>
              </a:xfrm>
            </p:grpSpPr>
            <p:sp>
              <p:nvSpPr>
                <p:cNvPr id="5644" name="Google Shape;564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8"/>
              <p:cNvGrpSpPr/>
              <p:nvPr/>
            </p:nvGrpSpPr>
            <p:grpSpPr>
              <a:xfrm>
                <a:off x="5108534" y="3650943"/>
                <a:ext cx="31405" cy="26993"/>
                <a:chOff x="5108534" y="3650943"/>
                <a:chExt cx="31405" cy="26993"/>
              </a:xfrm>
            </p:grpSpPr>
            <p:sp>
              <p:nvSpPr>
                <p:cNvPr id="5647" name="Google Shape;564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8"/>
              <p:cNvGrpSpPr/>
              <p:nvPr/>
            </p:nvGrpSpPr>
            <p:grpSpPr>
              <a:xfrm>
                <a:off x="5119380" y="3760739"/>
                <a:ext cx="31499" cy="26993"/>
                <a:chOff x="5119380" y="3760739"/>
                <a:chExt cx="31499" cy="26993"/>
              </a:xfrm>
            </p:grpSpPr>
            <p:sp>
              <p:nvSpPr>
                <p:cNvPr id="5650" name="Google Shape;565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8"/>
              <p:cNvGrpSpPr/>
              <p:nvPr/>
            </p:nvGrpSpPr>
            <p:grpSpPr>
              <a:xfrm>
                <a:off x="5119380" y="3788235"/>
                <a:ext cx="31499" cy="26993"/>
                <a:chOff x="5119380" y="3788235"/>
                <a:chExt cx="31499" cy="26993"/>
              </a:xfrm>
            </p:grpSpPr>
            <p:sp>
              <p:nvSpPr>
                <p:cNvPr id="5653" name="Google Shape;565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8"/>
              <p:cNvGrpSpPr/>
              <p:nvPr/>
            </p:nvGrpSpPr>
            <p:grpSpPr>
              <a:xfrm>
                <a:off x="5158005" y="3875284"/>
                <a:ext cx="31405" cy="27001"/>
                <a:chOff x="5158005" y="3875284"/>
                <a:chExt cx="31405" cy="27001"/>
              </a:xfrm>
            </p:grpSpPr>
            <p:sp>
              <p:nvSpPr>
                <p:cNvPr id="5656" name="Google Shape;565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8"/>
              <p:cNvGrpSpPr/>
              <p:nvPr/>
            </p:nvGrpSpPr>
            <p:grpSpPr>
              <a:xfrm>
                <a:off x="5233163" y="3764545"/>
                <a:ext cx="31499" cy="26898"/>
                <a:chOff x="5233163" y="3764545"/>
                <a:chExt cx="31499" cy="26898"/>
              </a:xfrm>
            </p:grpSpPr>
            <p:sp>
              <p:nvSpPr>
                <p:cNvPr id="5659" name="Google Shape;565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8"/>
              <p:cNvGrpSpPr/>
              <p:nvPr/>
            </p:nvGrpSpPr>
            <p:grpSpPr>
              <a:xfrm>
                <a:off x="5276168" y="3805545"/>
                <a:ext cx="31499" cy="26906"/>
                <a:chOff x="5276168" y="3805545"/>
                <a:chExt cx="31499" cy="26906"/>
              </a:xfrm>
            </p:grpSpPr>
            <p:sp>
              <p:nvSpPr>
                <p:cNvPr id="5662" name="Google Shape;566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8"/>
              <p:cNvGrpSpPr/>
              <p:nvPr/>
            </p:nvGrpSpPr>
            <p:grpSpPr>
              <a:xfrm>
                <a:off x="5294053" y="3851933"/>
                <a:ext cx="31405" cy="26945"/>
                <a:chOff x="5294053" y="3851933"/>
                <a:chExt cx="31405" cy="26945"/>
              </a:xfrm>
            </p:grpSpPr>
            <p:sp>
              <p:nvSpPr>
                <p:cNvPr id="5665" name="Google Shape;566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78"/>
              <p:cNvGrpSpPr/>
              <p:nvPr/>
            </p:nvGrpSpPr>
            <p:grpSpPr>
              <a:xfrm>
                <a:off x="5341723" y="3851902"/>
                <a:ext cx="31405" cy="26977"/>
                <a:chOff x="5341723" y="3851902"/>
                <a:chExt cx="31405" cy="26977"/>
              </a:xfrm>
            </p:grpSpPr>
            <p:sp>
              <p:nvSpPr>
                <p:cNvPr id="5668" name="Google Shape;566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8"/>
              <p:cNvGrpSpPr/>
              <p:nvPr/>
            </p:nvGrpSpPr>
            <p:grpSpPr>
              <a:xfrm>
                <a:off x="5054871" y="3507855"/>
                <a:ext cx="31405" cy="26993"/>
                <a:chOff x="5054871" y="3507855"/>
                <a:chExt cx="31405" cy="26993"/>
              </a:xfrm>
            </p:grpSpPr>
            <p:sp>
              <p:nvSpPr>
                <p:cNvPr id="5671" name="Google Shape;567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78"/>
              <p:cNvGrpSpPr/>
              <p:nvPr/>
            </p:nvGrpSpPr>
            <p:grpSpPr>
              <a:xfrm>
                <a:off x="4876579" y="3675325"/>
                <a:ext cx="31405" cy="26969"/>
                <a:chOff x="4876579" y="3675325"/>
                <a:chExt cx="31405" cy="26969"/>
              </a:xfrm>
            </p:grpSpPr>
            <p:sp>
              <p:nvSpPr>
                <p:cNvPr id="5674" name="Google Shape;567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8"/>
              <p:cNvGrpSpPr/>
              <p:nvPr/>
            </p:nvGrpSpPr>
            <p:grpSpPr>
              <a:xfrm>
                <a:off x="4842233" y="3688333"/>
                <a:ext cx="31405" cy="26993"/>
                <a:chOff x="4842233" y="3688333"/>
                <a:chExt cx="31405" cy="26993"/>
              </a:xfrm>
            </p:grpSpPr>
            <p:sp>
              <p:nvSpPr>
                <p:cNvPr id="5677" name="Google Shape;567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78"/>
              <p:cNvGrpSpPr/>
              <p:nvPr/>
            </p:nvGrpSpPr>
            <p:grpSpPr>
              <a:xfrm>
                <a:off x="5187876" y="3608032"/>
                <a:ext cx="31405" cy="27001"/>
                <a:chOff x="5187876" y="3608032"/>
                <a:chExt cx="31405" cy="27001"/>
              </a:xfrm>
            </p:grpSpPr>
            <p:sp>
              <p:nvSpPr>
                <p:cNvPr id="5680" name="Google Shape;568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78"/>
              <p:cNvGrpSpPr/>
              <p:nvPr/>
            </p:nvGrpSpPr>
            <p:grpSpPr>
              <a:xfrm>
                <a:off x="5269224" y="3304167"/>
                <a:ext cx="40253" cy="34402"/>
                <a:chOff x="5269224" y="3304167"/>
                <a:chExt cx="40253" cy="34402"/>
              </a:xfrm>
            </p:grpSpPr>
            <p:sp>
              <p:nvSpPr>
                <p:cNvPr id="5685" name="Google Shape;568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5327354" y="3476615"/>
                <a:ext cx="49864" cy="42723"/>
                <a:chOff x="5327354" y="3476615"/>
                <a:chExt cx="49864" cy="42723"/>
              </a:xfrm>
            </p:grpSpPr>
            <p:sp>
              <p:nvSpPr>
                <p:cNvPr id="5688" name="Google Shape;568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78"/>
              <p:cNvGrpSpPr/>
              <p:nvPr/>
            </p:nvGrpSpPr>
            <p:grpSpPr>
              <a:xfrm>
                <a:off x="5341723" y="3775957"/>
                <a:ext cx="31405" cy="26898"/>
                <a:chOff x="5341723" y="3775957"/>
                <a:chExt cx="31405" cy="26898"/>
              </a:xfrm>
            </p:grpSpPr>
            <p:sp>
              <p:nvSpPr>
                <p:cNvPr id="5693" name="Google Shape;569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8"/>
              <p:cNvGrpSpPr/>
              <p:nvPr/>
            </p:nvGrpSpPr>
            <p:grpSpPr>
              <a:xfrm>
                <a:off x="5439053" y="3699274"/>
                <a:ext cx="31405" cy="26898"/>
                <a:chOff x="5439053" y="3699274"/>
                <a:chExt cx="31405" cy="26898"/>
              </a:xfrm>
            </p:grpSpPr>
            <p:sp>
              <p:nvSpPr>
                <p:cNvPr id="5696" name="Google Shape;569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5412414" y="3622307"/>
                <a:ext cx="31499" cy="26993"/>
                <a:chOff x="5412414" y="3622307"/>
                <a:chExt cx="31499" cy="26993"/>
              </a:xfrm>
            </p:grpSpPr>
            <p:sp>
              <p:nvSpPr>
                <p:cNvPr id="5699" name="Google Shape;569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5476254" y="3473949"/>
                <a:ext cx="26835" cy="26930"/>
                <a:chOff x="5476254" y="3473949"/>
                <a:chExt cx="26835" cy="26930"/>
              </a:xfrm>
            </p:grpSpPr>
            <p:sp>
              <p:nvSpPr>
                <p:cNvPr id="5702" name="Google Shape;570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5564547" y="3481594"/>
                <a:ext cx="31397" cy="26898"/>
                <a:chOff x="5564547" y="3481594"/>
                <a:chExt cx="31397" cy="26898"/>
              </a:xfrm>
            </p:grpSpPr>
            <p:sp>
              <p:nvSpPr>
                <p:cNvPr id="5705" name="Google Shape;570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5534101" y="3470174"/>
                <a:ext cx="31397" cy="26906"/>
                <a:chOff x="5534101" y="3470174"/>
                <a:chExt cx="31397" cy="26906"/>
              </a:xfrm>
            </p:grpSpPr>
            <p:sp>
              <p:nvSpPr>
                <p:cNvPr id="5708" name="Google Shape;570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5610879" y="3314486"/>
                <a:ext cx="31499" cy="26938"/>
                <a:chOff x="5610879" y="3314486"/>
                <a:chExt cx="31499" cy="26938"/>
              </a:xfrm>
            </p:grpSpPr>
            <p:sp>
              <p:nvSpPr>
                <p:cNvPr id="5711" name="Google Shape;571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834525" y="3501382"/>
                <a:ext cx="31499" cy="26898"/>
                <a:chOff x="4834525" y="3501382"/>
                <a:chExt cx="31499" cy="26898"/>
              </a:xfrm>
            </p:grpSpPr>
            <p:sp>
              <p:nvSpPr>
                <p:cNvPr id="5714" name="Google Shape;571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898460" y="3580158"/>
                <a:ext cx="31405" cy="26898"/>
                <a:chOff x="4898460" y="3580158"/>
                <a:chExt cx="31405" cy="26898"/>
              </a:xfrm>
            </p:grpSpPr>
            <p:sp>
              <p:nvSpPr>
                <p:cNvPr id="5717" name="Google Shape;571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882667" y="3608032"/>
                <a:ext cx="31499" cy="27001"/>
                <a:chOff x="4882667" y="3608032"/>
                <a:chExt cx="31499" cy="27001"/>
              </a:xfrm>
            </p:grpSpPr>
            <p:sp>
              <p:nvSpPr>
                <p:cNvPr id="5720" name="Google Shape;572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843373" y="3631407"/>
                <a:ext cx="16273" cy="16186"/>
                <a:chOff x="4843373" y="3631407"/>
                <a:chExt cx="16273" cy="16186"/>
              </a:xfrm>
            </p:grpSpPr>
            <p:sp>
              <p:nvSpPr>
                <p:cNvPr id="5723" name="Google Shape;572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727773" y="3591578"/>
                <a:ext cx="31499" cy="26898"/>
                <a:chOff x="4727773" y="3591578"/>
                <a:chExt cx="31499" cy="26898"/>
              </a:xfrm>
            </p:grpSpPr>
            <p:sp>
              <p:nvSpPr>
                <p:cNvPr id="5726" name="Google Shape;572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8"/>
              <p:cNvGrpSpPr/>
              <p:nvPr/>
            </p:nvGrpSpPr>
            <p:grpSpPr>
              <a:xfrm>
                <a:off x="4609421" y="3577398"/>
                <a:ext cx="31499" cy="27001"/>
                <a:chOff x="4609421" y="3577398"/>
                <a:chExt cx="31499" cy="27001"/>
              </a:xfrm>
            </p:grpSpPr>
            <p:sp>
              <p:nvSpPr>
                <p:cNvPr id="5731" name="Google Shape;573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8"/>
              <p:cNvGrpSpPr/>
              <p:nvPr/>
            </p:nvGrpSpPr>
            <p:grpSpPr>
              <a:xfrm>
                <a:off x="4649289" y="3577398"/>
                <a:ext cx="31499" cy="27001"/>
                <a:chOff x="4649289" y="3577398"/>
                <a:chExt cx="31499" cy="27001"/>
              </a:xfrm>
            </p:grpSpPr>
            <p:sp>
              <p:nvSpPr>
                <p:cNvPr id="5734" name="Google Shape;573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8"/>
              <p:cNvGrpSpPr/>
              <p:nvPr/>
            </p:nvGrpSpPr>
            <p:grpSpPr>
              <a:xfrm>
                <a:off x="4605614" y="3639523"/>
                <a:ext cx="31499" cy="26906"/>
                <a:chOff x="4605614" y="3639523"/>
                <a:chExt cx="31499" cy="26906"/>
              </a:xfrm>
            </p:grpSpPr>
            <p:sp>
              <p:nvSpPr>
                <p:cNvPr id="5737" name="Google Shape;573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8"/>
              <p:cNvGrpSpPr/>
              <p:nvPr/>
            </p:nvGrpSpPr>
            <p:grpSpPr>
              <a:xfrm>
                <a:off x="4785149" y="3618846"/>
                <a:ext cx="26930" cy="26843"/>
                <a:chOff x="4785149" y="3618846"/>
                <a:chExt cx="26930" cy="26843"/>
              </a:xfrm>
            </p:grpSpPr>
            <p:sp>
              <p:nvSpPr>
                <p:cNvPr id="5740" name="Google Shape;574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78"/>
              <p:cNvGrpSpPr/>
              <p:nvPr/>
            </p:nvGrpSpPr>
            <p:grpSpPr>
              <a:xfrm>
                <a:off x="4810167" y="3601567"/>
                <a:ext cx="31405" cy="26898"/>
                <a:chOff x="4810167" y="3601567"/>
                <a:chExt cx="31405" cy="26898"/>
              </a:xfrm>
            </p:grpSpPr>
            <p:sp>
              <p:nvSpPr>
                <p:cNvPr id="5743" name="Google Shape;574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8"/>
              <p:cNvGrpSpPr/>
              <p:nvPr/>
            </p:nvGrpSpPr>
            <p:grpSpPr>
              <a:xfrm>
                <a:off x="4831002" y="3373230"/>
                <a:ext cx="31405" cy="26898"/>
                <a:chOff x="4831002" y="3373230"/>
                <a:chExt cx="31405" cy="26898"/>
              </a:xfrm>
            </p:grpSpPr>
            <p:sp>
              <p:nvSpPr>
                <p:cNvPr id="5746" name="Google Shape;574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8"/>
              <p:cNvGrpSpPr/>
              <p:nvPr/>
            </p:nvGrpSpPr>
            <p:grpSpPr>
              <a:xfrm>
                <a:off x="4719311" y="3355054"/>
                <a:ext cx="31499" cy="27001"/>
                <a:chOff x="4719311" y="3355054"/>
                <a:chExt cx="31499" cy="27001"/>
              </a:xfrm>
            </p:grpSpPr>
            <p:sp>
              <p:nvSpPr>
                <p:cNvPr id="5749" name="Google Shape;574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8"/>
              <p:cNvGrpSpPr/>
              <p:nvPr/>
            </p:nvGrpSpPr>
            <p:grpSpPr>
              <a:xfrm>
                <a:off x="4798755" y="3450260"/>
                <a:ext cx="26930" cy="26930"/>
                <a:chOff x="4798755" y="3450260"/>
                <a:chExt cx="26930" cy="26930"/>
              </a:xfrm>
            </p:grpSpPr>
            <p:sp>
              <p:nvSpPr>
                <p:cNvPr id="5752" name="Google Shape;575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8"/>
              <p:cNvGrpSpPr/>
              <p:nvPr/>
            </p:nvGrpSpPr>
            <p:grpSpPr>
              <a:xfrm>
                <a:off x="4645576" y="3467555"/>
                <a:ext cx="31405" cy="26953"/>
                <a:chOff x="4645576" y="3467555"/>
                <a:chExt cx="31405" cy="26953"/>
              </a:xfrm>
            </p:grpSpPr>
            <p:sp>
              <p:nvSpPr>
                <p:cNvPr id="5755" name="Google Shape;575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78"/>
              <p:cNvGrpSpPr/>
              <p:nvPr/>
            </p:nvGrpSpPr>
            <p:grpSpPr>
              <a:xfrm>
                <a:off x="4687631" y="3583965"/>
                <a:ext cx="31499" cy="26898"/>
                <a:chOff x="4687631" y="3583965"/>
                <a:chExt cx="31499" cy="26898"/>
              </a:xfrm>
            </p:grpSpPr>
            <p:sp>
              <p:nvSpPr>
                <p:cNvPr id="5758" name="Google Shape;575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78"/>
              <p:cNvGrpSpPr/>
              <p:nvPr/>
            </p:nvGrpSpPr>
            <p:grpSpPr>
              <a:xfrm>
                <a:off x="4719311" y="3471314"/>
                <a:ext cx="31499" cy="27001"/>
                <a:chOff x="4719311" y="3471314"/>
                <a:chExt cx="31499" cy="27001"/>
              </a:xfrm>
            </p:grpSpPr>
            <p:sp>
              <p:nvSpPr>
                <p:cNvPr id="5761" name="Google Shape;576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78"/>
              <p:cNvGrpSpPr/>
              <p:nvPr/>
            </p:nvGrpSpPr>
            <p:grpSpPr>
              <a:xfrm>
                <a:off x="4719311" y="3434404"/>
                <a:ext cx="31499" cy="26898"/>
                <a:chOff x="4719311" y="3434404"/>
                <a:chExt cx="31499" cy="26898"/>
              </a:xfrm>
            </p:grpSpPr>
            <p:sp>
              <p:nvSpPr>
                <p:cNvPr id="5764" name="Google Shape;576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8"/>
              <p:cNvGrpSpPr/>
              <p:nvPr/>
            </p:nvGrpSpPr>
            <p:grpSpPr>
              <a:xfrm>
                <a:off x="4768876" y="3401772"/>
                <a:ext cx="31499" cy="26898"/>
                <a:chOff x="4768876" y="3401772"/>
                <a:chExt cx="31499" cy="26898"/>
              </a:xfrm>
            </p:grpSpPr>
            <p:sp>
              <p:nvSpPr>
                <p:cNvPr id="5767" name="Google Shape;576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8"/>
              <p:cNvGrpSpPr/>
              <p:nvPr/>
            </p:nvGrpSpPr>
            <p:grpSpPr>
              <a:xfrm>
                <a:off x="4762214" y="3471377"/>
                <a:ext cx="26938" cy="26938"/>
                <a:chOff x="4762214" y="3471377"/>
                <a:chExt cx="26938" cy="26938"/>
              </a:xfrm>
            </p:grpSpPr>
            <p:sp>
              <p:nvSpPr>
                <p:cNvPr id="5770" name="Google Shape;577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8"/>
              <p:cNvGrpSpPr/>
              <p:nvPr/>
            </p:nvGrpSpPr>
            <p:grpSpPr>
              <a:xfrm>
                <a:off x="4790473" y="3344782"/>
                <a:ext cx="31405" cy="26898"/>
                <a:chOff x="4790473" y="3344782"/>
                <a:chExt cx="31405" cy="26898"/>
              </a:xfrm>
            </p:grpSpPr>
            <p:sp>
              <p:nvSpPr>
                <p:cNvPr id="5773" name="Google Shape;577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78"/>
              <p:cNvGrpSpPr/>
              <p:nvPr/>
            </p:nvGrpSpPr>
            <p:grpSpPr>
              <a:xfrm>
                <a:off x="4823774" y="3950733"/>
                <a:ext cx="37398" cy="32034"/>
                <a:chOff x="4823774" y="3950733"/>
                <a:chExt cx="37398" cy="32034"/>
              </a:xfrm>
            </p:grpSpPr>
            <p:sp>
              <p:nvSpPr>
                <p:cNvPr id="5776" name="Google Shape;577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8"/>
              <p:cNvGrpSpPr/>
              <p:nvPr/>
            </p:nvGrpSpPr>
            <p:grpSpPr>
              <a:xfrm>
                <a:off x="4823396" y="4110566"/>
                <a:ext cx="31405" cy="26906"/>
                <a:chOff x="4823396" y="4110566"/>
                <a:chExt cx="31405" cy="26906"/>
              </a:xfrm>
            </p:grpSpPr>
            <p:sp>
              <p:nvSpPr>
                <p:cNvPr id="5779" name="Google Shape;577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78"/>
              <p:cNvGrpSpPr/>
              <p:nvPr/>
            </p:nvGrpSpPr>
            <p:grpSpPr>
              <a:xfrm>
                <a:off x="4838332" y="3821150"/>
                <a:ext cx="31499" cy="26898"/>
                <a:chOff x="4838332" y="3821150"/>
                <a:chExt cx="31499" cy="26898"/>
              </a:xfrm>
            </p:grpSpPr>
            <p:sp>
              <p:nvSpPr>
                <p:cNvPr id="5782" name="Google Shape;578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8"/>
              <p:cNvGrpSpPr/>
              <p:nvPr/>
            </p:nvGrpSpPr>
            <p:grpSpPr>
              <a:xfrm>
                <a:off x="4661275" y="3815007"/>
                <a:ext cx="36824" cy="31523"/>
                <a:chOff x="4661275" y="3815007"/>
                <a:chExt cx="36824" cy="31523"/>
              </a:xfrm>
            </p:grpSpPr>
            <p:sp>
              <p:nvSpPr>
                <p:cNvPr id="5785" name="Google Shape;578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8"/>
              <p:cNvGrpSpPr/>
              <p:nvPr/>
            </p:nvGrpSpPr>
            <p:grpSpPr>
              <a:xfrm>
                <a:off x="4558998" y="3851037"/>
                <a:ext cx="33591" cy="28699"/>
                <a:chOff x="4558998" y="3851037"/>
                <a:chExt cx="33591" cy="28699"/>
              </a:xfrm>
            </p:grpSpPr>
            <p:sp>
              <p:nvSpPr>
                <p:cNvPr id="5788" name="Google Shape;578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8"/>
              <p:cNvGrpSpPr/>
              <p:nvPr/>
            </p:nvGrpSpPr>
            <p:grpSpPr>
              <a:xfrm>
                <a:off x="4696762" y="3638587"/>
                <a:ext cx="33591" cy="28794"/>
                <a:chOff x="4696762" y="3638587"/>
                <a:chExt cx="33591" cy="28794"/>
              </a:xfrm>
            </p:grpSpPr>
            <p:sp>
              <p:nvSpPr>
                <p:cNvPr id="5791" name="Google Shape;579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8"/>
              <p:cNvGrpSpPr/>
              <p:nvPr/>
            </p:nvGrpSpPr>
            <p:grpSpPr>
              <a:xfrm>
                <a:off x="4929479" y="3939140"/>
                <a:ext cx="33497" cy="28692"/>
                <a:chOff x="4929479" y="3939140"/>
                <a:chExt cx="33497" cy="28692"/>
              </a:xfrm>
            </p:grpSpPr>
            <p:sp>
              <p:nvSpPr>
                <p:cNvPr id="5794" name="Google Shape;579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8"/>
              <p:cNvGrpSpPr/>
              <p:nvPr/>
            </p:nvGrpSpPr>
            <p:grpSpPr>
              <a:xfrm>
                <a:off x="4907119" y="3986039"/>
                <a:ext cx="33497" cy="28699"/>
                <a:chOff x="4907119" y="3986039"/>
                <a:chExt cx="33497" cy="28699"/>
              </a:xfrm>
            </p:grpSpPr>
            <p:sp>
              <p:nvSpPr>
                <p:cNvPr id="5797" name="Google Shape;579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8"/>
              <p:cNvGrpSpPr/>
              <p:nvPr/>
            </p:nvGrpSpPr>
            <p:grpSpPr>
              <a:xfrm>
                <a:off x="4911783" y="4048102"/>
                <a:ext cx="33591" cy="28762"/>
                <a:chOff x="4911783" y="4048102"/>
                <a:chExt cx="33591" cy="28762"/>
              </a:xfrm>
            </p:grpSpPr>
            <p:sp>
              <p:nvSpPr>
                <p:cNvPr id="5800" name="Google Shape;580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8"/>
              <p:cNvGrpSpPr/>
              <p:nvPr/>
            </p:nvGrpSpPr>
            <p:grpSpPr>
              <a:xfrm>
                <a:off x="4762623" y="3837847"/>
                <a:ext cx="42416" cy="36273"/>
                <a:chOff x="4762623" y="3837847"/>
                <a:chExt cx="42416" cy="36273"/>
              </a:xfrm>
            </p:grpSpPr>
            <p:sp>
              <p:nvSpPr>
                <p:cNvPr id="5805" name="Google Shape;580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8"/>
              <p:cNvGrpSpPr/>
              <p:nvPr/>
            </p:nvGrpSpPr>
            <p:grpSpPr>
              <a:xfrm>
                <a:off x="4746044" y="4104966"/>
                <a:ext cx="33497" cy="28699"/>
                <a:chOff x="4746044" y="4104966"/>
                <a:chExt cx="33497" cy="28699"/>
              </a:xfrm>
            </p:grpSpPr>
            <p:sp>
              <p:nvSpPr>
                <p:cNvPr id="5808" name="Google Shape;580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8"/>
              <p:cNvGrpSpPr/>
              <p:nvPr/>
            </p:nvGrpSpPr>
            <p:grpSpPr>
              <a:xfrm>
                <a:off x="4859646" y="4162554"/>
                <a:ext cx="33591" cy="28762"/>
                <a:chOff x="4859646" y="4162554"/>
                <a:chExt cx="33591" cy="28762"/>
              </a:xfrm>
            </p:grpSpPr>
            <p:sp>
              <p:nvSpPr>
                <p:cNvPr id="5811" name="Google Shape;581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3" name="Google Shape;5813;p78"/>
            <p:cNvGrpSpPr/>
            <p:nvPr/>
          </p:nvGrpSpPr>
          <p:grpSpPr>
            <a:xfrm>
              <a:off x="3597785" y="3274438"/>
              <a:ext cx="855610" cy="1122100"/>
              <a:chOff x="3597785" y="3274438"/>
              <a:chExt cx="855610" cy="1122100"/>
            </a:xfrm>
          </p:grpSpPr>
          <p:grpSp>
            <p:nvGrpSpPr>
              <p:cNvPr id="5814" name="Google Shape;5814;p78"/>
              <p:cNvGrpSpPr/>
              <p:nvPr/>
            </p:nvGrpSpPr>
            <p:grpSpPr>
              <a:xfrm>
                <a:off x="3617857" y="3284717"/>
                <a:ext cx="826785" cy="1099165"/>
                <a:chOff x="3617857" y="3284717"/>
                <a:chExt cx="826785" cy="1099165"/>
              </a:xfrm>
            </p:grpSpPr>
            <p:sp>
              <p:nvSpPr>
                <p:cNvPr id="5815" name="Google Shape;581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8"/>
              <p:cNvGrpSpPr/>
              <p:nvPr/>
            </p:nvGrpSpPr>
            <p:grpSpPr>
              <a:xfrm>
                <a:off x="4180904" y="4251758"/>
                <a:ext cx="37783" cy="32420"/>
                <a:chOff x="4180904" y="4251758"/>
                <a:chExt cx="37783" cy="32420"/>
              </a:xfrm>
            </p:grpSpPr>
            <p:sp>
              <p:nvSpPr>
                <p:cNvPr id="5872" name="Google Shape;587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8"/>
              <p:cNvGrpSpPr/>
              <p:nvPr/>
            </p:nvGrpSpPr>
            <p:grpSpPr>
              <a:xfrm>
                <a:off x="4201644" y="4081324"/>
                <a:ext cx="37783" cy="32364"/>
                <a:chOff x="4201644" y="4081324"/>
                <a:chExt cx="37783" cy="32364"/>
              </a:xfrm>
            </p:grpSpPr>
            <p:sp>
              <p:nvSpPr>
                <p:cNvPr id="5875" name="Google Shape;587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8"/>
              <p:cNvGrpSpPr/>
              <p:nvPr/>
            </p:nvGrpSpPr>
            <p:grpSpPr>
              <a:xfrm>
                <a:off x="4284416" y="3887428"/>
                <a:ext cx="37783" cy="32451"/>
                <a:chOff x="4284416" y="3887428"/>
                <a:chExt cx="37783" cy="32451"/>
              </a:xfrm>
            </p:grpSpPr>
            <p:sp>
              <p:nvSpPr>
                <p:cNvPr id="5878" name="Google Shape;587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8"/>
              <p:cNvGrpSpPr/>
              <p:nvPr/>
            </p:nvGrpSpPr>
            <p:grpSpPr>
              <a:xfrm>
                <a:off x="4223721" y="3860404"/>
                <a:ext cx="37870" cy="32364"/>
                <a:chOff x="4223721" y="3860404"/>
                <a:chExt cx="37870" cy="32364"/>
              </a:xfrm>
            </p:grpSpPr>
            <p:sp>
              <p:nvSpPr>
                <p:cNvPr id="5881" name="Google Shape;588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8"/>
              <p:cNvGrpSpPr/>
              <p:nvPr/>
            </p:nvGrpSpPr>
            <p:grpSpPr>
              <a:xfrm>
                <a:off x="4104889" y="3699242"/>
                <a:ext cx="37776" cy="32357"/>
                <a:chOff x="4104889" y="3699242"/>
                <a:chExt cx="37776" cy="32357"/>
              </a:xfrm>
            </p:grpSpPr>
            <p:sp>
              <p:nvSpPr>
                <p:cNvPr id="5884" name="Google Shape;588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8"/>
              <p:cNvGrpSpPr/>
              <p:nvPr/>
            </p:nvGrpSpPr>
            <p:grpSpPr>
              <a:xfrm>
                <a:off x="4143608" y="3475121"/>
                <a:ext cx="37878" cy="32420"/>
                <a:chOff x="4143608" y="3475121"/>
                <a:chExt cx="37878" cy="32420"/>
              </a:xfrm>
            </p:grpSpPr>
            <p:sp>
              <p:nvSpPr>
                <p:cNvPr id="5887" name="Google Shape;588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8"/>
              <p:cNvGrpSpPr/>
              <p:nvPr/>
            </p:nvGrpSpPr>
            <p:grpSpPr>
              <a:xfrm>
                <a:off x="4217248" y="3570893"/>
                <a:ext cx="37776" cy="32364"/>
                <a:chOff x="4217248" y="3570893"/>
                <a:chExt cx="37776" cy="32364"/>
              </a:xfrm>
            </p:grpSpPr>
            <p:sp>
              <p:nvSpPr>
                <p:cNvPr id="5890" name="Google Shape;589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8"/>
              <p:cNvGrpSpPr/>
              <p:nvPr/>
            </p:nvGrpSpPr>
            <p:grpSpPr>
              <a:xfrm>
                <a:off x="4255307" y="3431612"/>
                <a:ext cx="37776" cy="32451"/>
                <a:chOff x="4255307" y="3431612"/>
                <a:chExt cx="37776" cy="32451"/>
              </a:xfrm>
            </p:grpSpPr>
            <p:sp>
              <p:nvSpPr>
                <p:cNvPr id="5893" name="Google Shape;589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8"/>
              <p:cNvGrpSpPr/>
              <p:nvPr/>
            </p:nvGrpSpPr>
            <p:grpSpPr>
              <a:xfrm>
                <a:off x="3853052" y="3577398"/>
                <a:ext cx="37776" cy="32420"/>
                <a:chOff x="3853052" y="3577398"/>
                <a:chExt cx="37776" cy="32420"/>
              </a:xfrm>
            </p:grpSpPr>
            <p:sp>
              <p:nvSpPr>
                <p:cNvPr id="5896" name="Google Shape;589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8"/>
              <p:cNvGrpSpPr/>
              <p:nvPr/>
            </p:nvGrpSpPr>
            <p:grpSpPr>
              <a:xfrm>
                <a:off x="4039908" y="3412107"/>
                <a:ext cx="37776" cy="32357"/>
                <a:chOff x="4039908" y="3412107"/>
                <a:chExt cx="37776" cy="32357"/>
              </a:xfrm>
            </p:grpSpPr>
            <p:sp>
              <p:nvSpPr>
                <p:cNvPr id="5899" name="Google Shape;589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8"/>
              <p:cNvGrpSpPr/>
              <p:nvPr/>
            </p:nvGrpSpPr>
            <p:grpSpPr>
              <a:xfrm>
                <a:off x="4017360" y="3342061"/>
                <a:ext cx="37870" cy="32380"/>
                <a:chOff x="4017360" y="3342061"/>
                <a:chExt cx="37870" cy="32380"/>
              </a:xfrm>
            </p:grpSpPr>
            <p:sp>
              <p:nvSpPr>
                <p:cNvPr id="5902" name="Google Shape;590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4" name="Google Shape;590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78"/>
              <p:cNvGrpSpPr/>
              <p:nvPr/>
            </p:nvGrpSpPr>
            <p:grpSpPr>
              <a:xfrm>
                <a:off x="3750870" y="3418650"/>
                <a:ext cx="37776" cy="32380"/>
                <a:chOff x="3750870" y="3418650"/>
                <a:chExt cx="37776" cy="32380"/>
              </a:xfrm>
            </p:grpSpPr>
            <p:sp>
              <p:nvSpPr>
                <p:cNvPr id="5907" name="Google Shape;590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8"/>
              <p:cNvGrpSpPr/>
              <p:nvPr/>
            </p:nvGrpSpPr>
            <p:grpSpPr>
              <a:xfrm>
                <a:off x="3632509" y="3274438"/>
                <a:ext cx="37783" cy="32357"/>
                <a:chOff x="3632509" y="3274438"/>
                <a:chExt cx="37783" cy="32357"/>
              </a:xfrm>
            </p:grpSpPr>
            <p:sp>
              <p:nvSpPr>
                <p:cNvPr id="5910" name="Google Shape;591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8"/>
              <p:cNvGrpSpPr/>
              <p:nvPr/>
            </p:nvGrpSpPr>
            <p:grpSpPr>
              <a:xfrm>
                <a:off x="3906424" y="3297561"/>
                <a:ext cx="37776" cy="32451"/>
                <a:chOff x="3906424" y="3297561"/>
                <a:chExt cx="37776" cy="32451"/>
              </a:xfrm>
            </p:grpSpPr>
            <p:sp>
              <p:nvSpPr>
                <p:cNvPr id="5913" name="Google Shape;591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8"/>
              <p:cNvGrpSpPr/>
              <p:nvPr/>
            </p:nvGrpSpPr>
            <p:grpSpPr>
              <a:xfrm>
                <a:off x="3866084" y="3412107"/>
                <a:ext cx="37776" cy="32357"/>
                <a:chOff x="3866084" y="3412107"/>
                <a:chExt cx="37776" cy="32357"/>
              </a:xfrm>
            </p:grpSpPr>
            <p:sp>
              <p:nvSpPr>
                <p:cNvPr id="5916" name="Google Shape;591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8"/>
              <p:cNvGrpSpPr/>
              <p:nvPr/>
            </p:nvGrpSpPr>
            <p:grpSpPr>
              <a:xfrm>
                <a:off x="4023919" y="3766409"/>
                <a:ext cx="37783" cy="32357"/>
                <a:chOff x="4023919" y="3766409"/>
                <a:chExt cx="37783" cy="32357"/>
              </a:xfrm>
            </p:grpSpPr>
            <p:sp>
              <p:nvSpPr>
                <p:cNvPr id="5919" name="Google Shape;591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8"/>
              <p:cNvGrpSpPr/>
              <p:nvPr/>
            </p:nvGrpSpPr>
            <p:grpSpPr>
              <a:xfrm>
                <a:off x="3973882" y="3779449"/>
                <a:ext cx="37776" cy="32357"/>
                <a:chOff x="3973882" y="3779449"/>
                <a:chExt cx="37776" cy="32357"/>
              </a:xfrm>
            </p:grpSpPr>
            <p:sp>
              <p:nvSpPr>
                <p:cNvPr id="5922" name="Google Shape;592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8"/>
              <p:cNvGrpSpPr/>
              <p:nvPr/>
            </p:nvGrpSpPr>
            <p:grpSpPr>
              <a:xfrm>
                <a:off x="4073398" y="3838028"/>
                <a:ext cx="37776" cy="32380"/>
                <a:chOff x="4073398" y="3838028"/>
                <a:chExt cx="37776" cy="32380"/>
              </a:xfrm>
            </p:grpSpPr>
            <p:sp>
              <p:nvSpPr>
                <p:cNvPr id="5925" name="Google Shape;592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8"/>
              <p:cNvGrpSpPr/>
              <p:nvPr/>
            </p:nvGrpSpPr>
            <p:grpSpPr>
              <a:xfrm>
                <a:off x="4342672" y="4144496"/>
                <a:ext cx="37752" cy="32364"/>
                <a:chOff x="4342672" y="4144496"/>
                <a:chExt cx="37752" cy="32364"/>
              </a:xfrm>
            </p:grpSpPr>
            <p:sp>
              <p:nvSpPr>
                <p:cNvPr id="5928" name="Google Shape;592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8"/>
              <p:cNvGrpSpPr/>
              <p:nvPr/>
            </p:nvGrpSpPr>
            <p:grpSpPr>
              <a:xfrm>
                <a:off x="4406386" y="4056872"/>
                <a:ext cx="37783" cy="32364"/>
                <a:chOff x="4406386" y="4056872"/>
                <a:chExt cx="37783" cy="32364"/>
              </a:xfrm>
            </p:grpSpPr>
            <p:sp>
              <p:nvSpPr>
                <p:cNvPr id="5931" name="Google Shape;593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4284416" y="4245254"/>
                <a:ext cx="37783" cy="32357"/>
                <a:chOff x="4284416" y="4245254"/>
                <a:chExt cx="37783" cy="32357"/>
              </a:xfrm>
            </p:grpSpPr>
            <p:sp>
              <p:nvSpPr>
                <p:cNvPr id="5934" name="Google Shape;593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8"/>
              <p:cNvGrpSpPr/>
              <p:nvPr/>
            </p:nvGrpSpPr>
            <p:grpSpPr>
              <a:xfrm>
                <a:off x="4219057" y="4331258"/>
                <a:ext cx="37776" cy="32364"/>
                <a:chOff x="4219057" y="4331258"/>
                <a:chExt cx="37776" cy="32364"/>
              </a:xfrm>
            </p:grpSpPr>
            <p:sp>
              <p:nvSpPr>
                <p:cNvPr id="5937" name="Google Shape;593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8"/>
              <p:cNvGrpSpPr/>
              <p:nvPr/>
            </p:nvGrpSpPr>
            <p:grpSpPr>
              <a:xfrm>
                <a:off x="4204122" y="4141688"/>
                <a:ext cx="33497" cy="28699"/>
                <a:chOff x="4204122" y="4141688"/>
                <a:chExt cx="33497" cy="28699"/>
              </a:xfrm>
            </p:grpSpPr>
            <p:sp>
              <p:nvSpPr>
                <p:cNvPr id="5940" name="Google Shape;594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8"/>
              <p:cNvGrpSpPr/>
              <p:nvPr/>
            </p:nvGrpSpPr>
            <p:grpSpPr>
              <a:xfrm>
                <a:off x="4301546" y="4003869"/>
                <a:ext cx="38916" cy="33324"/>
                <a:chOff x="4301546" y="4003869"/>
                <a:chExt cx="38916" cy="33324"/>
              </a:xfrm>
            </p:grpSpPr>
            <p:sp>
              <p:nvSpPr>
                <p:cNvPr id="5943" name="Google Shape;594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8"/>
              <p:cNvGrpSpPr/>
              <p:nvPr/>
            </p:nvGrpSpPr>
            <p:grpSpPr>
              <a:xfrm>
                <a:off x="4210681" y="3924669"/>
                <a:ext cx="36549" cy="31366"/>
                <a:chOff x="4210681" y="3924669"/>
                <a:chExt cx="36549" cy="31366"/>
              </a:xfrm>
            </p:grpSpPr>
            <p:sp>
              <p:nvSpPr>
                <p:cNvPr id="5946" name="Google Shape;594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78"/>
              <p:cNvGrpSpPr/>
              <p:nvPr/>
            </p:nvGrpSpPr>
            <p:grpSpPr>
              <a:xfrm>
                <a:off x="3987771" y="3628874"/>
                <a:ext cx="31499" cy="26993"/>
                <a:chOff x="3987771" y="3628874"/>
                <a:chExt cx="31499" cy="26993"/>
              </a:xfrm>
            </p:grpSpPr>
            <p:sp>
              <p:nvSpPr>
                <p:cNvPr id="5949" name="Google Shape;594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78"/>
              <p:cNvGrpSpPr/>
              <p:nvPr/>
            </p:nvGrpSpPr>
            <p:grpSpPr>
              <a:xfrm>
                <a:off x="4087382" y="3775674"/>
                <a:ext cx="31405" cy="26898"/>
                <a:chOff x="4087382" y="3775674"/>
                <a:chExt cx="31405" cy="26898"/>
              </a:xfrm>
            </p:grpSpPr>
            <p:sp>
              <p:nvSpPr>
                <p:cNvPr id="5952" name="Google Shape;595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8"/>
              <p:cNvGrpSpPr/>
              <p:nvPr/>
            </p:nvGrpSpPr>
            <p:grpSpPr>
              <a:xfrm>
                <a:off x="4118873" y="3856637"/>
                <a:ext cx="31405" cy="26906"/>
                <a:chOff x="4118873" y="3856637"/>
                <a:chExt cx="31405" cy="26906"/>
              </a:xfrm>
            </p:grpSpPr>
            <p:sp>
              <p:nvSpPr>
                <p:cNvPr id="5955" name="Google Shape;595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8"/>
              <p:cNvGrpSpPr/>
              <p:nvPr/>
            </p:nvGrpSpPr>
            <p:grpSpPr>
              <a:xfrm>
                <a:off x="4168541" y="3639523"/>
                <a:ext cx="31499" cy="26906"/>
                <a:chOff x="4168541" y="3639523"/>
                <a:chExt cx="31499" cy="26906"/>
              </a:xfrm>
            </p:grpSpPr>
            <p:sp>
              <p:nvSpPr>
                <p:cNvPr id="5958" name="Google Shape;595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78"/>
              <p:cNvGrpSpPr/>
              <p:nvPr/>
            </p:nvGrpSpPr>
            <p:grpSpPr>
              <a:xfrm>
                <a:off x="3965789" y="3393545"/>
                <a:ext cx="31405" cy="26945"/>
                <a:chOff x="3965789" y="3393545"/>
                <a:chExt cx="31405" cy="26945"/>
              </a:xfrm>
            </p:grpSpPr>
            <p:sp>
              <p:nvSpPr>
                <p:cNvPr id="5961" name="Google Shape;596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8"/>
              <p:cNvGrpSpPr/>
              <p:nvPr/>
            </p:nvGrpSpPr>
            <p:grpSpPr>
              <a:xfrm>
                <a:off x="3925166" y="3491008"/>
                <a:ext cx="31405" cy="27001"/>
                <a:chOff x="3925166" y="3491008"/>
                <a:chExt cx="31405" cy="27001"/>
              </a:xfrm>
            </p:grpSpPr>
            <p:sp>
              <p:nvSpPr>
                <p:cNvPr id="5964" name="Google Shape;596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78"/>
              <p:cNvGrpSpPr/>
              <p:nvPr/>
            </p:nvGrpSpPr>
            <p:grpSpPr>
              <a:xfrm>
                <a:off x="3682845" y="3340976"/>
                <a:ext cx="31397" cy="26898"/>
                <a:chOff x="3682845" y="3340976"/>
                <a:chExt cx="31397" cy="26898"/>
              </a:xfrm>
            </p:grpSpPr>
            <p:sp>
              <p:nvSpPr>
                <p:cNvPr id="5967" name="Google Shape;596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78"/>
              <p:cNvGrpSpPr/>
              <p:nvPr/>
            </p:nvGrpSpPr>
            <p:grpSpPr>
              <a:xfrm>
                <a:off x="3795393" y="3353725"/>
                <a:ext cx="31499" cy="26993"/>
                <a:chOff x="3795393" y="3353725"/>
                <a:chExt cx="31499" cy="26993"/>
              </a:xfrm>
            </p:grpSpPr>
            <p:sp>
              <p:nvSpPr>
                <p:cNvPr id="5970" name="Google Shape;597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8"/>
              <p:cNvGrpSpPr/>
              <p:nvPr/>
            </p:nvGrpSpPr>
            <p:grpSpPr>
              <a:xfrm>
                <a:off x="4176909" y="4363221"/>
                <a:ext cx="38924" cy="33316"/>
                <a:chOff x="4176909" y="4363221"/>
                <a:chExt cx="38924" cy="33316"/>
              </a:xfrm>
            </p:grpSpPr>
            <p:sp>
              <p:nvSpPr>
                <p:cNvPr id="5973" name="Google Shape;597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8"/>
              <p:cNvGrpSpPr/>
              <p:nvPr/>
            </p:nvGrpSpPr>
            <p:grpSpPr>
              <a:xfrm>
                <a:off x="4226191" y="4007660"/>
                <a:ext cx="33560" cy="28770"/>
                <a:chOff x="4226191" y="4007660"/>
                <a:chExt cx="33560" cy="28770"/>
              </a:xfrm>
            </p:grpSpPr>
            <p:sp>
              <p:nvSpPr>
                <p:cNvPr id="5976" name="Google Shape;597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8"/>
              <p:cNvGrpSpPr/>
              <p:nvPr/>
            </p:nvGrpSpPr>
            <p:grpSpPr>
              <a:xfrm>
                <a:off x="3597785" y="3377045"/>
                <a:ext cx="33591" cy="28699"/>
                <a:chOff x="3597785" y="3377045"/>
                <a:chExt cx="33591" cy="28699"/>
              </a:xfrm>
            </p:grpSpPr>
            <p:sp>
              <p:nvSpPr>
                <p:cNvPr id="5979" name="Google Shape;597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8"/>
              <p:cNvGrpSpPr/>
              <p:nvPr/>
            </p:nvGrpSpPr>
            <p:grpSpPr>
              <a:xfrm>
                <a:off x="3887870" y="3669796"/>
                <a:ext cx="33591" cy="28692"/>
                <a:chOff x="3887870" y="3669796"/>
                <a:chExt cx="33591" cy="28692"/>
              </a:xfrm>
            </p:grpSpPr>
            <p:sp>
              <p:nvSpPr>
                <p:cNvPr id="5982" name="Google Shape;598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8"/>
              <p:cNvGrpSpPr/>
              <p:nvPr/>
            </p:nvGrpSpPr>
            <p:grpSpPr>
              <a:xfrm>
                <a:off x="3818320" y="3481625"/>
                <a:ext cx="33497" cy="28770"/>
                <a:chOff x="3818320" y="3481625"/>
                <a:chExt cx="33497" cy="28770"/>
              </a:xfrm>
            </p:grpSpPr>
            <p:sp>
              <p:nvSpPr>
                <p:cNvPr id="5985" name="Google Shape;598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8"/>
              <p:cNvGrpSpPr/>
              <p:nvPr/>
            </p:nvGrpSpPr>
            <p:grpSpPr>
              <a:xfrm>
                <a:off x="4278139" y="4120948"/>
                <a:ext cx="37492" cy="32129"/>
                <a:chOff x="4278139" y="4120948"/>
                <a:chExt cx="37492" cy="32129"/>
              </a:xfrm>
            </p:grpSpPr>
            <p:sp>
              <p:nvSpPr>
                <p:cNvPr id="5988" name="Google Shape;598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8"/>
              <p:cNvGrpSpPr/>
              <p:nvPr/>
            </p:nvGrpSpPr>
            <p:grpSpPr>
              <a:xfrm>
                <a:off x="4419898" y="3977388"/>
                <a:ext cx="33497" cy="28692"/>
                <a:chOff x="4419898" y="3977388"/>
                <a:chExt cx="33497" cy="28692"/>
              </a:xfrm>
            </p:grpSpPr>
            <p:sp>
              <p:nvSpPr>
                <p:cNvPr id="5991" name="Google Shape;599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8"/>
              <p:cNvGrpSpPr/>
              <p:nvPr/>
            </p:nvGrpSpPr>
            <p:grpSpPr>
              <a:xfrm>
                <a:off x="4158930" y="4034684"/>
                <a:ext cx="33497" cy="28762"/>
                <a:chOff x="4158930" y="4034684"/>
                <a:chExt cx="33497" cy="28762"/>
              </a:xfrm>
            </p:grpSpPr>
            <p:sp>
              <p:nvSpPr>
                <p:cNvPr id="5994" name="Google Shape;599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8"/>
              <p:cNvGrpSpPr/>
              <p:nvPr/>
            </p:nvGrpSpPr>
            <p:grpSpPr>
              <a:xfrm>
                <a:off x="4134949" y="3957049"/>
                <a:ext cx="33497" cy="28770"/>
                <a:chOff x="4134949" y="3957049"/>
                <a:chExt cx="33497" cy="28770"/>
              </a:xfrm>
            </p:grpSpPr>
            <p:sp>
              <p:nvSpPr>
                <p:cNvPr id="5997" name="Google Shape;599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8"/>
              <p:cNvGrpSpPr/>
              <p:nvPr/>
            </p:nvGrpSpPr>
            <p:grpSpPr>
              <a:xfrm>
                <a:off x="4193653" y="4184403"/>
                <a:ext cx="43580" cy="37264"/>
                <a:chOff x="4193653" y="4184403"/>
                <a:chExt cx="43580" cy="37264"/>
              </a:xfrm>
            </p:grpSpPr>
            <p:sp>
              <p:nvSpPr>
                <p:cNvPr id="6000" name="Google Shape;600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8"/>
              <p:cNvGrpSpPr/>
              <p:nvPr/>
            </p:nvGrpSpPr>
            <p:grpSpPr>
              <a:xfrm>
                <a:off x="4343600" y="3943844"/>
                <a:ext cx="43580" cy="37312"/>
                <a:chOff x="4343600" y="3943844"/>
                <a:chExt cx="43580" cy="37312"/>
              </a:xfrm>
            </p:grpSpPr>
            <p:sp>
              <p:nvSpPr>
                <p:cNvPr id="6003" name="Google Shape;600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8"/>
              <p:cNvGrpSpPr/>
              <p:nvPr/>
            </p:nvGrpSpPr>
            <p:grpSpPr>
              <a:xfrm>
                <a:off x="4172339" y="3381693"/>
                <a:ext cx="31499" cy="27001"/>
                <a:chOff x="4172339" y="3381693"/>
                <a:chExt cx="31499" cy="27001"/>
              </a:xfrm>
            </p:grpSpPr>
            <p:sp>
              <p:nvSpPr>
                <p:cNvPr id="6006" name="Google Shape;600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1"/>
        <p:cNvGrpSpPr/>
        <p:nvPr/>
      </p:nvGrpSpPr>
      <p:grpSpPr>
        <a:xfrm>
          <a:off x="0" y="0"/>
          <a:ext cx="0" cy="0"/>
          <a:chOff x="0" y="0"/>
          <a:chExt cx="0" cy="0"/>
        </a:xfrm>
      </p:grpSpPr>
      <p:grpSp>
        <p:nvGrpSpPr>
          <p:cNvPr id="6012" name="Google Shape;6012;p79"/>
          <p:cNvGrpSpPr/>
          <p:nvPr/>
        </p:nvGrpSpPr>
        <p:grpSpPr>
          <a:xfrm>
            <a:off x="729274" y="969771"/>
            <a:ext cx="2507799" cy="206239"/>
            <a:chOff x="106648" y="895722"/>
            <a:chExt cx="4481413" cy="374300"/>
          </a:xfrm>
        </p:grpSpPr>
        <p:grpSp>
          <p:nvGrpSpPr>
            <p:cNvPr id="6013" name="Google Shape;6013;p79"/>
            <p:cNvGrpSpPr/>
            <p:nvPr/>
          </p:nvGrpSpPr>
          <p:grpSpPr>
            <a:xfrm>
              <a:off x="2233276" y="895722"/>
              <a:ext cx="1082667" cy="223591"/>
              <a:chOff x="4808316" y="2800065"/>
              <a:chExt cx="1999386" cy="412910"/>
            </a:xfrm>
          </p:grpSpPr>
          <p:sp>
            <p:nvSpPr>
              <p:cNvPr id="6014" name="Google Shape;601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79"/>
              <p:cNvGrpSpPr/>
              <p:nvPr/>
            </p:nvGrpSpPr>
            <p:grpSpPr>
              <a:xfrm>
                <a:off x="4808316" y="2800065"/>
                <a:ext cx="92400" cy="411825"/>
                <a:chOff x="845575" y="2563700"/>
                <a:chExt cx="92400" cy="411825"/>
              </a:xfrm>
            </p:grpSpPr>
            <p:cxnSp>
              <p:nvCxnSpPr>
                <p:cNvPr id="6016" name="Google Shape;601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7" name="Google Shape;601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8" name="Google Shape;6018;p79"/>
            <p:cNvGrpSpPr/>
            <p:nvPr/>
          </p:nvGrpSpPr>
          <p:grpSpPr>
            <a:xfrm>
              <a:off x="106648" y="895722"/>
              <a:ext cx="1088401" cy="223591"/>
              <a:chOff x="881025" y="2800065"/>
              <a:chExt cx="2009975" cy="412910"/>
            </a:xfrm>
          </p:grpSpPr>
          <p:sp>
            <p:nvSpPr>
              <p:cNvPr id="6019" name="Google Shape;601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0" name="Google Shape;6020;p79"/>
              <p:cNvGrpSpPr/>
              <p:nvPr/>
            </p:nvGrpSpPr>
            <p:grpSpPr>
              <a:xfrm>
                <a:off x="881025" y="2800065"/>
                <a:ext cx="92400" cy="411825"/>
                <a:chOff x="845575" y="2563700"/>
                <a:chExt cx="92400" cy="411825"/>
              </a:xfrm>
            </p:grpSpPr>
            <p:cxnSp>
              <p:nvCxnSpPr>
                <p:cNvPr id="6021" name="Google Shape;602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2" name="Google Shape;602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79"/>
            <p:cNvGrpSpPr/>
            <p:nvPr/>
          </p:nvGrpSpPr>
          <p:grpSpPr>
            <a:xfrm>
              <a:off x="1172346" y="1047018"/>
              <a:ext cx="1083151" cy="223003"/>
              <a:chOff x="2849073" y="3079467"/>
              <a:chExt cx="2000279" cy="411825"/>
            </a:xfrm>
          </p:grpSpPr>
          <p:sp>
            <p:nvSpPr>
              <p:cNvPr id="6024" name="Google Shape;602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79"/>
              <p:cNvGrpSpPr/>
              <p:nvPr/>
            </p:nvGrpSpPr>
            <p:grpSpPr>
              <a:xfrm rot="10800000">
                <a:off x="2849073" y="3079467"/>
                <a:ext cx="92400" cy="411825"/>
                <a:chOff x="2070100" y="2563700"/>
                <a:chExt cx="92400" cy="411825"/>
              </a:xfrm>
            </p:grpSpPr>
            <p:cxnSp>
              <p:nvCxnSpPr>
                <p:cNvPr id="6026" name="Google Shape;602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7" name="Google Shape;602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8" name="Google Shape;6028;p79"/>
            <p:cNvGrpSpPr/>
            <p:nvPr/>
          </p:nvGrpSpPr>
          <p:grpSpPr>
            <a:xfrm>
              <a:off x="3290132" y="1047018"/>
              <a:ext cx="1297929" cy="223003"/>
              <a:chOff x="6760035" y="3079467"/>
              <a:chExt cx="2396914" cy="411825"/>
            </a:xfrm>
          </p:grpSpPr>
          <p:sp>
            <p:nvSpPr>
              <p:cNvPr id="6029" name="Google Shape;602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79"/>
              <p:cNvGrpSpPr/>
              <p:nvPr/>
            </p:nvGrpSpPr>
            <p:grpSpPr>
              <a:xfrm rot="10800000">
                <a:off x="6760035" y="3079467"/>
                <a:ext cx="92400" cy="411825"/>
                <a:chOff x="2070100" y="2563700"/>
                <a:chExt cx="92400" cy="411825"/>
              </a:xfrm>
            </p:grpSpPr>
            <p:cxnSp>
              <p:nvCxnSpPr>
                <p:cNvPr id="6031" name="Google Shape;603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32" name="Google Shape;603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79"/>
          <p:cNvGrpSpPr/>
          <p:nvPr/>
        </p:nvGrpSpPr>
        <p:grpSpPr>
          <a:xfrm>
            <a:off x="2147036" y="3369142"/>
            <a:ext cx="1086701" cy="799429"/>
            <a:chOff x="2183288" y="3555572"/>
            <a:chExt cx="1136241" cy="835873"/>
          </a:xfrm>
        </p:grpSpPr>
        <p:sp>
          <p:nvSpPr>
            <p:cNvPr id="6034" name="Google Shape;603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79"/>
            <p:cNvGrpSpPr/>
            <p:nvPr/>
          </p:nvGrpSpPr>
          <p:grpSpPr>
            <a:xfrm>
              <a:off x="2205895" y="3637269"/>
              <a:ext cx="1089848" cy="724993"/>
              <a:chOff x="2205895" y="3637269"/>
              <a:chExt cx="1089848" cy="724993"/>
            </a:xfrm>
          </p:grpSpPr>
          <p:sp>
            <p:nvSpPr>
              <p:cNvPr id="6036" name="Google Shape;603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3" name="Google Shape;604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44" name="Google Shape;6044;p79"/>
            <p:cNvGrpSpPr/>
            <p:nvPr/>
          </p:nvGrpSpPr>
          <p:grpSpPr>
            <a:xfrm>
              <a:off x="3173850" y="3779426"/>
              <a:ext cx="145679" cy="70048"/>
              <a:chOff x="3173850" y="3779426"/>
              <a:chExt cx="145679" cy="70048"/>
            </a:xfrm>
          </p:grpSpPr>
          <p:cxnSp>
            <p:nvCxnSpPr>
              <p:cNvPr id="6045" name="Google Shape;604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46" name="Google Shape;604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9"/>
            <p:cNvGrpSpPr/>
            <p:nvPr/>
          </p:nvGrpSpPr>
          <p:grpSpPr>
            <a:xfrm>
              <a:off x="2183288" y="4139483"/>
              <a:ext cx="145133" cy="70048"/>
              <a:chOff x="2183288" y="4139483"/>
              <a:chExt cx="145133" cy="70048"/>
            </a:xfrm>
          </p:grpSpPr>
          <p:cxnSp>
            <p:nvCxnSpPr>
              <p:cNvPr id="6048" name="Google Shape;604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49" name="Google Shape;604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1" name="Google Shape;605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52" name="Google Shape;6052;p79"/>
            <p:cNvGrpSpPr/>
            <p:nvPr/>
          </p:nvGrpSpPr>
          <p:grpSpPr>
            <a:xfrm>
              <a:off x="2943836" y="4268886"/>
              <a:ext cx="60717" cy="122559"/>
              <a:chOff x="2943836" y="4268886"/>
              <a:chExt cx="60717" cy="122559"/>
            </a:xfrm>
          </p:grpSpPr>
          <p:sp>
            <p:nvSpPr>
              <p:cNvPr id="6053" name="Google Shape;605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55" name="Google Shape;6055;p79"/>
          <p:cNvGrpSpPr/>
          <p:nvPr/>
        </p:nvGrpSpPr>
        <p:grpSpPr>
          <a:xfrm>
            <a:off x="3409981" y="1290142"/>
            <a:ext cx="1675870" cy="758251"/>
            <a:chOff x="3530532" y="1496185"/>
            <a:chExt cx="1562000" cy="706730"/>
          </a:xfrm>
        </p:grpSpPr>
        <p:cxnSp>
          <p:nvCxnSpPr>
            <p:cNvPr id="6056" name="Google Shape;605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57" name="Google Shape;6057;p79"/>
            <p:cNvGrpSpPr/>
            <p:nvPr/>
          </p:nvGrpSpPr>
          <p:grpSpPr>
            <a:xfrm>
              <a:off x="3530532" y="1496185"/>
              <a:ext cx="323430" cy="463587"/>
              <a:chOff x="3530532" y="1496185"/>
              <a:chExt cx="323430" cy="463587"/>
            </a:xfrm>
          </p:grpSpPr>
          <p:grpSp>
            <p:nvGrpSpPr>
              <p:cNvPr id="6058" name="Google Shape;6058;p79"/>
              <p:cNvGrpSpPr/>
              <p:nvPr/>
            </p:nvGrpSpPr>
            <p:grpSpPr>
              <a:xfrm>
                <a:off x="3567462" y="1496185"/>
                <a:ext cx="286500" cy="361376"/>
                <a:chOff x="3567462" y="1496185"/>
                <a:chExt cx="286500" cy="361376"/>
              </a:xfrm>
            </p:grpSpPr>
            <p:cxnSp>
              <p:nvCxnSpPr>
                <p:cNvPr id="6059" name="Google Shape;605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60" name="Google Shape;606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9"/>
            <p:cNvGrpSpPr/>
            <p:nvPr/>
          </p:nvGrpSpPr>
          <p:grpSpPr>
            <a:xfrm>
              <a:off x="3891569" y="1779209"/>
              <a:ext cx="323945" cy="423706"/>
              <a:chOff x="3891569" y="1779209"/>
              <a:chExt cx="323945" cy="423706"/>
            </a:xfrm>
          </p:grpSpPr>
          <p:grpSp>
            <p:nvGrpSpPr>
              <p:cNvPr id="6063" name="Google Shape;6063;p79"/>
              <p:cNvGrpSpPr/>
              <p:nvPr/>
            </p:nvGrpSpPr>
            <p:grpSpPr>
              <a:xfrm>
                <a:off x="3929014" y="1881638"/>
                <a:ext cx="286500" cy="321278"/>
                <a:chOff x="3929014" y="1881638"/>
                <a:chExt cx="286500" cy="321278"/>
              </a:xfrm>
            </p:grpSpPr>
            <p:cxnSp>
              <p:nvCxnSpPr>
                <p:cNvPr id="6064" name="Google Shape;606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065" name="Google Shape;606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9"/>
            <p:cNvGrpSpPr/>
            <p:nvPr/>
          </p:nvGrpSpPr>
          <p:grpSpPr>
            <a:xfrm>
              <a:off x="4252606" y="1496185"/>
              <a:ext cx="324721" cy="463587"/>
              <a:chOff x="4252606" y="1496185"/>
              <a:chExt cx="324721" cy="463587"/>
            </a:xfrm>
          </p:grpSpPr>
          <p:grpSp>
            <p:nvGrpSpPr>
              <p:cNvPr id="6068" name="Google Shape;6068;p79"/>
              <p:cNvGrpSpPr/>
              <p:nvPr/>
            </p:nvGrpSpPr>
            <p:grpSpPr>
              <a:xfrm>
                <a:off x="4290828" y="1496185"/>
                <a:ext cx="286500" cy="361376"/>
                <a:chOff x="4290828" y="1496185"/>
                <a:chExt cx="286500" cy="361376"/>
              </a:xfrm>
            </p:grpSpPr>
            <p:cxnSp>
              <p:nvCxnSpPr>
                <p:cNvPr id="6069" name="Google Shape;606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70" name="Google Shape;607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79"/>
            <p:cNvGrpSpPr/>
            <p:nvPr/>
          </p:nvGrpSpPr>
          <p:grpSpPr>
            <a:xfrm>
              <a:off x="4613643" y="1763716"/>
              <a:ext cx="325308" cy="439200"/>
              <a:chOff x="4613643" y="1763716"/>
              <a:chExt cx="325308" cy="439200"/>
            </a:xfrm>
          </p:grpSpPr>
          <p:grpSp>
            <p:nvGrpSpPr>
              <p:cNvPr id="6073" name="Google Shape;6073;p79"/>
              <p:cNvGrpSpPr/>
              <p:nvPr/>
            </p:nvGrpSpPr>
            <p:grpSpPr>
              <a:xfrm>
                <a:off x="4652451" y="1879538"/>
                <a:ext cx="286500" cy="323378"/>
                <a:chOff x="4652451" y="1879538"/>
                <a:chExt cx="286500" cy="323378"/>
              </a:xfrm>
            </p:grpSpPr>
            <p:cxnSp>
              <p:nvCxnSpPr>
                <p:cNvPr id="6074" name="Google Shape;607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75" name="Google Shape;607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7" name="Google Shape;6077;p79"/>
          <p:cNvGrpSpPr/>
          <p:nvPr/>
        </p:nvGrpSpPr>
        <p:grpSpPr>
          <a:xfrm>
            <a:off x="3421841" y="2143768"/>
            <a:ext cx="1652173" cy="391517"/>
            <a:chOff x="3512551" y="2358270"/>
            <a:chExt cx="1597383" cy="378533"/>
          </a:xfrm>
        </p:grpSpPr>
        <p:cxnSp>
          <p:nvCxnSpPr>
            <p:cNvPr id="6078" name="Google Shape;6078;p79"/>
            <p:cNvCxnSpPr>
              <a:stCxn id="6079" idx="6"/>
              <a:endCxn id="6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81" name="Google Shape;6081;p79"/>
            <p:cNvGrpSpPr/>
            <p:nvPr/>
          </p:nvGrpSpPr>
          <p:grpSpPr>
            <a:xfrm>
              <a:off x="3512551" y="2358270"/>
              <a:ext cx="225647" cy="307714"/>
              <a:chOff x="2182679" y="2004714"/>
              <a:chExt cx="792300" cy="1080458"/>
            </a:xfrm>
          </p:grpSpPr>
          <p:cxnSp>
            <p:nvCxnSpPr>
              <p:cNvPr id="6082" name="Google Shape;6082;p79"/>
              <p:cNvCxnSpPr>
                <a:stCxn id="6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79" name="Google Shape;607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9"/>
            <p:cNvGrpSpPr/>
            <p:nvPr/>
          </p:nvGrpSpPr>
          <p:grpSpPr>
            <a:xfrm>
              <a:off x="3969644" y="2440153"/>
              <a:ext cx="225853" cy="296651"/>
              <a:chOff x="3775710" y="1729289"/>
              <a:chExt cx="136500" cy="179289"/>
            </a:xfrm>
          </p:grpSpPr>
          <p:cxnSp>
            <p:nvCxnSpPr>
              <p:cNvPr id="6085" name="Google Shape;608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86" name="Google Shape;608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9"/>
            <p:cNvGrpSpPr/>
            <p:nvPr/>
          </p:nvGrpSpPr>
          <p:grpSpPr>
            <a:xfrm>
              <a:off x="4427051" y="2358270"/>
              <a:ext cx="225647" cy="307714"/>
              <a:chOff x="5393704" y="2004714"/>
              <a:chExt cx="792300" cy="1080458"/>
            </a:xfrm>
          </p:grpSpPr>
          <p:cxnSp>
            <p:nvCxnSpPr>
              <p:cNvPr id="6089" name="Google Shape;6089;p79"/>
              <p:cNvCxnSpPr>
                <a:stCxn id="6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91" name="Google Shape;609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9"/>
            <p:cNvGrpSpPr/>
            <p:nvPr/>
          </p:nvGrpSpPr>
          <p:grpSpPr>
            <a:xfrm>
              <a:off x="4884287" y="2440252"/>
              <a:ext cx="225647" cy="296532"/>
              <a:chOff x="6999166" y="2292572"/>
              <a:chExt cx="792300" cy="1041192"/>
            </a:xfrm>
          </p:grpSpPr>
          <p:cxnSp>
            <p:nvCxnSpPr>
              <p:cNvPr id="6093" name="Google Shape;609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80" name="Google Shape;608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5" name="Google Shape;6095;p79"/>
          <p:cNvGrpSpPr/>
          <p:nvPr/>
        </p:nvGrpSpPr>
        <p:grpSpPr>
          <a:xfrm>
            <a:off x="6842649" y="979967"/>
            <a:ext cx="1581844" cy="732818"/>
            <a:chOff x="634175" y="2986275"/>
            <a:chExt cx="3147949" cy="1458344"/>
          </a:xfrm>
        </p:grpSpPr>
        <p:cxnSp>
          <p:nvCxnSpPr>
            <p:cNvPr id="6096" name="Google Shape;6096;p79"/>
            <p:cNvCxnSpPr>
              <a:stCxn id="6097" idx="4"/>
              <a:endCxn id="6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99" name="Google Shape;6099;p79"/>
            <p:cNvCxnSpPr>
              <a:stCxn id="6098" idx="0"/>
              <a:endCxn id="6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1" name="Google Shape;6101;p79"/>
            <p:cNvCxnSpPr>
              <a:stCxn id="6100" idx="4"/>
              <a:endCxn id="6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3" name="Google Shape;6103;p79"/>
            <p:cNvCxnSpPr>
              <a:stCxn id="6102" idx="0"/>
              <a:endCxn id="6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104" name="Google Shape;610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0" name="Google Shape;610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7" name="Google Shape;609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2" name="Google Shape;610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8" name="Google Shape;609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105" name="Google Shape;6105;p79"/>
          <p:cNvGrpSpPr/>
          <p:nvPr/>
        </p:nvGrpSpPr>
        <p:grpSpPr>
          <a:xfrm>
            <a:off x="3410364" y="2674277"/>
            <a:ext cx="1675128" cy="313674"/>
            <a:chOff x="998425" y="1182125"/>
            <a:chExt cx="1065400" cy="199500"/>
          </a:xfrm>
        </p:grpSpPr>
        <p:sp>
          <p:nvSpPr>
            <p:cNvPr id="6106" name="Google Shape;610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9"/>
          <p:cNvGrpSpPr/>
          <p:nvPr/>
        </p:nvGrpSpPr>
        <p:grpSpPr>
          <a:xfrm>
            <a:off x="3410363" y="3630244"/>
            <a:ext cx="1675129" cy="525345"/>
            <a:chOff x="5194708" y="3484366"/>
            <a:chExt cx="3148148" cy="987304"/>
          </a:xfrm>
        </p:grpSpPr>
        <p:grpSp>
          <p:nvGrpSpPr>
            <p:cNvPr id="6112" name="Google Shape;6112;p79"/>
            <p:cNvGrpSpPr/>
            <p:nvPr/>
          </p:nvGrpSpPr>
          <p:grpSpPr>
            <a:xfrm>
              <a:off x="7531521" y="3484366"/>
              <a:ext cx="811335" cy="987304"/>
              <a:chOff x="3379425" y="1617275"/>
              <a:chExt cx="1090650" cy="1327200"/>
            </a:xfrm>
          </p:grpSpPr>
          <p:sp>
            <p:nvSpPr>
              <p:cNvPr id="6113" name="Google Shape;611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9"/>
            <p:cNvGrpSpPr/>
            <p:nvPr/>
          </p:nvGrpSpPr>
          <p:grpSpPr>
            <a:xfrm>
              <a:off x="6752546" y="3484366"/>
              <a:ext cx="811428" cy="987304"/>
              <a:chOff x="2332275" y="1617275"/>
              <a:chExt cx="1090775" cy="1327200"/>
            </a:xfrm>
          </p:grpSpPr>
          <p:sp>
            <p:nvSpPr>
              <p:cNvPr id="6117" name="Google Shape;611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79"/>
            <p:cNvGrpSpPr/>
            <p:nvPr/>
          </p:nvGrpSpPr>
          <p:grpSpPr>
            <a:xfrm>
              <a:off x="5973664" y="3484366"/>
              <a:ext cx="811335" cy="987304"/>
              <a:chOff x="1285250" y="1617275"/>
              <a:chExt cx="1090650" cy="1327200"/>
            </a:xfrm>
          </p:grpSpPr>
          <p:sp>
            <p:nvSpPr>
              <p:cNvPr id="6121" name="Google Shape;612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9"/>
            <p:cNvGrpSpPr/>
            <p:nvPr/>
          </p:nvGrpSpPr>
          <p:grpSpPr>
            <a:xfrm>
              <a:off x="5194708" y="3484366"/>
              <a:ext cx="811409" cy="987304"/>
              <a:chOff x="238125" y="1617275"/>
              <a:chExt cx="1090750" cy="1327200"/>
            </a:xfrm>
          </p:grpSpPr>
          <p:sp>
            <p:nvSpPr>
              <p:cNvPr id="6125" name="Google Shape;612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8" name="Google Shape;6128;p79"/>
          <p:cNvGrpSpPr/>
          <p:nvPr/>
        </p:nvGrpSpPr>
        <p:grpSpPr>
          <a:xfrm>
            <a:off x="6844048" y="2276133"/>
            <a:ext cx="1579046" cy="522230"/>
            <a:chOff x="6853641" y="2534077"/>
            <a:chExt cx="1515545" cy="501229"/>
          </a:xfrm>
        </p:grpSpPr>
        <p:grpSp>
          <p:nvGrpSpPr>
            <p:cNvPr id="6129" name="Google Shape;6129;p79"/>
            <p:cNvGrpSpPr/>
            <p:nvPr/>
          </p:nvGrpSpPr>
          <p:grpSpPr>
            <a:xfrm>
              <a:off x="6853641" y="2618923"/>
              <a:ext cx="1515545" cy="324556"/>
              <a:chOff x="6853641" y="2618923"/>
              <a:chExt cx="1515545" cy="324556"/>
            </a:xfrm>
          </p:grpSpPr>
          <p:sp>
            <p:nvSpPr>
              <p:cNvPr id="6130" name="Google Shape;613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5" name="Google Shape;613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9"/>
          <p:cNvGrpSpPr/>
          <p:nvPr/>
        </p:nvGrpSpPr>
        <p:grpSpPr>
          <a:xfrm>
            <a:off x="3438940" y="3151173"/>
            <a:ext cx="1617976" cy="346616"/>
            <a:chOff x="1808063" y="4294338"/>
            <a:chExt cx="3370782" cy="721817"/>
          </a:xfrm>
        </p:grpSpPr>
        <p:sp>
          <p:nvSpPr>
            <p:cNvPr id="6141" name="Google Shape;614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9"/>
          <p:cNvGrpSpPr/>
          <p:nvPr/>
        </p:nvGrpSpPr>
        <p:grpSpPr>
          <a:xfrm>
            <a:off x="5264936" y="3817923"/>
            <a:ext cx="1417067" cy="350605"/>
            <a:chOff x="4234950" y="2101012"/>
            <a:chExt cx="4219974" cy="1044090"/>
          </a:xfrm>
        </p:grpSpPr>
        <p:sp>
          <p:nvSpPr>
            <p:cNvPr id="6152" name="Google Shape;615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79"/>
          <p:cNvGrpSpPr/>
          <p:nvPr/>
        </p:nvGrpSpPr>
        <p:grpSpPr>
          <a:xfrm>
            <a:off x="6840408" y="1808681"/>
            <a:ext cx="1586327" cy="371557"/>
            <a:chOff x="1247650" y="2075423"/>
            <a:chExt cx="6648477" cy="1557238"/>
          </a:xfrm>
        </p:grpSpPr>
        <p:sp>
          <p:nvSpPr>
            <p:cNvPr id="6169" name="Google Shape;616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9"/>
          <p:cNvGrpSpPr/>
          <p:nvPr/>
        </p:nvGrpSpPr>
        <p:grpSpPr>
          <a:xfrm>
            <a:off x="5271678" y="961870"/>
            <a:ext cx="1415601" cy="1648533"/>
            <a:chOff x="1839112" y="2209163"/>
            <a:chExt cx="1918159" cy="2233784"/>
          </a:xfrm>
        </p:grpSpPr>
        <p:sp>
          <p:nvSpPr>
            <p:cNvPr id="6176" name="Google Shape;617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9" name="Google Shape;6179;p79"/>
            <p:cNvCxnSpPr>
              <a:stCxn id="6176" idx="6"/>
              <a:endCxn id="6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0" name="Google Shape;6180;p79"/>
            <p:cNvCxnSpPr>
              <a:stCxn id="6177" idx="4"/>
              <a:endCxn id="6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82" name="Google Shape;6182;p79"/>
            <p:cNvCxnSpPr>
              <a:stCxn id="6181" idx="6"/>
              <a:endCxn id="6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3" name="Google Shape;6183;p79"/>
            <p:cNvCxnSpPr>
              <a:stCxn id="6178" idx="4"/>
              <a:endCxn id="6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81" name="Google Shape;618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79"/>
            <p:cNvCxnSpPr>
              <a:endCxn id="6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87" name="Google Shape;6187;p79"/>
          <p:cNvGrpSpPr/>
          <p:nvPr/>
        </p:nvGrpSpPr>
        <p:grpSpPr>
          <a:xfrm>
            <a:off x="3428944" y="979954"/>
            <a:ext cx="1637968" cy="154942"/>
            <a:chOff x="238125" y="2506075"/>
            <a:chExt cx="7115411" cy="673075"/>
          </a:xfrm>
        </p:grpSpPr>
        <p:sp>
          <p:nvSpPr>
            <p:cNvPr id="6188" name="Google Shape;618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9"/>
          <p:cNvGrpSpPr/>
          <p:nvPr/>
        </p:nvGrpSpPr>
        <p:grpSpPr>
          <a:xfrm>
            <a:off x="1969680" y="1294672"/>
            <a:ext cx="1262932" cy="785408"/>
            <a:chOff x="548861" y="389676"/>
            <a:chExt cx="3843371" cy="2390163"/>
          </a:xfrm>
        </p:grpSpPr>
        <p:cxnSp>
          <p:nvCxnSpPr>
            <p:cNvPr id="6194" name="Google Shape;619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5" name="Google Shape;619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6" name="Google Shape;619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7" name="Google Shape;619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98" name="Google Shape;619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99" name="Google Shape;619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01" name="Google Shape;620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79"/>
          <p:cNvGrpSpPr/>
          <p:nvPr/>
        </p:nvGrpSpPr>
        <p:grpSpPr>
          <a:xfrm>
            <a:off x="757812" y="2401550"/>
            <a:ext cx="1412054" cy="633562"/>
            <a:chOff x="1187400" y="2529299"/>
            <a:chExt cx="6769193" cy="2241903"/>
          </a:xfrm>
        </p:grpSpPr>
        <p:sp>
          <p:nvSpPr>
            <p:cNvPr id="6208" name="Google Shape;620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09" name="Google Shape;620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0" name="Google Shape;621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1" name="Google Shape;621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2" name="Google Shape;621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3" name="Google Shape;621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4" name="Google Shape;621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15" name="Google Shape;6215;p79"/>
            <p:cNvCxnSpPr>
              <a:stCxn id="6208" idx="2"/>
              <a:endCxn id="6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6" name="Google Shape;6216;p79"/>
            <p:cNvCxnSpPr>
              <a:stCxn id="6210" idx="0"/>
              <a:endCxn id="6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7" name="Google Shape;6217;p79"/>
            <p:cNvCxnSpPr>
              <a:stCxn id="6210" idx="2"/>
              <a:endCxn id="6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8" name="Google Shape;6218;p79"/>
            <p:cNvCxnSpPr>
              <a:stCxn id="6211" idx="0"/>
              <a:endCxn id="6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9" name="Google Shape;6219;p79"/>
            <p:cNvCxnSpPr>
              <a:stCxn id="6209" idx="2"/>
              <a:endCxn id="6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20" name="Google Shape;6220;p79"/>
            <p:cNvCxnSpPr>
              <a:stCxn id="6213" idx="0"/>
              <a:endCxn id="6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21" name="Google Shape;6221;p79"/>
          <p:cNvGrpSpPr/>
          <p:nvPr/>
        </p:nvGrpSpPr>
        <p:grpSpPr>
          <a:xfrm>
            <a:off x="6844058" y="2894258"/>
            <a:ext cx="1579035" cy="540873"/>
            <a:chOff x="6895650" y="3126697"/>
            <a:chExt cx="1436662" cy="492105"/>
          </a:xfrm>
        </p:grpSpPr>
        <p:sp>
          <p:nvSpPr>
            <p:cNvPr id="6222" name="Google Shape;622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9"/>
            <p:cNvGrpSpPr/>
            <p:nvPr/>
          </p:nvGrpSpPr>
          <p:grpSpPr>
            <a:xfrm>
              <a:off x="6995957" y="3335810"/>
              <a:ext cx="1230393" cy="71754"/>
              <a:chOff x="6995957" y="3287964"/>
              <a:chExt cx="1230393" cy="71754"/>
            </a:xfrm>
          </p:grpSpPr>
          <p:sp>
            <p:nvSpPr>
              <p:cNvPr id="6228" name="Google Shape;622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79"/>
          <p:cNvGrpSpPr/>
          <p:nvPr/>
        </p:nvGrpSpPr>
        <p:grpSpPr>
          <a:xfrm>
            <a:off x="6842640" y="3531021"/>
            <a:ext cx="1581862" cy="650625"/>
            <a:chOff x="6777990" y="3710194"/>
            <a:chExt cx="1646915" cy="677382"/>
          </a:xfrm>
        </p:grpSpPr>
        <p:grpSp>
          <p:nvGrpSpPr>
            <p:cNvPr id="6234" name="Google Shape;6234;p79"/>
            <p:cNvGrpSpPr/>
            <p:nvPr/>
          </p:nvGrpSpPr>
          <p:grpSpPr>
            <a:xfrm>
              <a:off x="6777990" y="3874492"/>
              <a:ext cx="411129" cy="513083"/>
              <a:chOff x="6777990" y="3874492"/>
              <a:chExt cx="411129" cy="513083"/>
            </a:xfrm>
          </p:grpSpPr>
          <p:cxnSp>
            <p:nvCxnSpPr>
              <p:cNvPr id="6235" name="Google Shape;623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6" name="Google Shape;623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9"/>
            <p:cNvGrpSpPr/>
            <p:nvPr/>
          </p:nvGrpSpPr>
          <p:grpSpPr>
            <a:xfrm>
              <a:off x="7188425" y="3710194"/>
              <a:ext cx="411123" cy="520535"/>
              <a:chOff x="7188425" y="3710194"/>
              <a:chExt cx="411123" cy="520535"/>
            </a:xfrm>
          </p:grpSpPr>
          <p:cxnSp>
            <p:nvCxnSpPr>
              <p:cNvPr id="6238" name="Google Shape;623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9" name="Google Shape;623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9"/>
            <p:cNvGrpSpPr/>
            <p:nvPr/>
          </p:nvGrpSpPr>
          <p:grpSpPr>
            <a:xfrm>
              <a:off x="7603341" y="3874492"/>
              <a:ext cx="411474" cy="513083"/>
              <a:chOff x="7603341" y="3874492"/>
              <a:chExt cx="411474" cy="513083"/>
            </a:xfrm>
          </p:grpSpPr>
          <p:cxnSp>
            <p:nvCxnSpPr>
              <p:cNvPr id="6241" name="Google Shape;624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42" name="Google Shape;624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9"/>
            <p:cNvGrpSpPr/>
            <p:nvPr/>
          </p:nvGrpSpPr>
          <p:grpSpPr>
            <a:xfrm>
              <a:off x="8013776" y="3722847"/>
              <a:ext cx="411129" cy="507881"/>
              <a:chOff x="8013776" y="3722847"/>
              <a:chExt cx="411129" cy="507881"/>
            </a:xfrm>
          </p:grpSpPr>
          <p:cxnSp>
            <p:nvCxnSpPr>
              <p:cNvPr id="6244" name="Google Shape;624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45" name="Google Shape;624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79"/>
          <p:cNvGrpSpPr/>
          <p:nvPr/>
        </p:nvGrpSpPr>
        <p:grpSpPr>
          <a:xfrm>
            <a:off x="5262155" y="2703861"/>
            <a:ext cx="1421889" cy="1020603"/>
            <a:chOff x="5190863" y="2824811"/>
            <a:chExt cx="1544860" cy="1108869"/>
          </a:xfrm>
        </p:grpSpPr>
        <p:grpSp>
          <p:nvGrpSpPr>
            <p:cNvPr id="6247" name="Google Shape;6247;p79"/>
            <p:cNvGrpSpPr/>
            <p:nvPr/>
          </p:nvGrpSpPr>
          <p:grpSpPr>
            <a:xfrm>
              <a:off x="5938695" y="3176919"/>
              <a:ext cx="685761" cy="404739"/>
              <a:chOff x="5938695" y="3176919"/>
              <a:chExt cx="685761" cy="404739"/>
            </a:xfrm>
          </p:grpSpPr>
          <p:grpSp>
            <p:nvGrpSpPr>
              <p:cNvPr id="6248" name="Google Shape;6248;p79"/>
              <p:cNvGrpSpPr/>
              <p:nvPr/>
            </p:nvGrpSpPr>
            <p:grpSpPr>
              <a:xfrm>
                <a:off x="5938695" y="3176919"/>
                <a:ext cx="685761" cy="404739"/>
                <a:chOff x="5938695" y="3176919"/>
                <a:chExt cx="685761" cy="404739"/>
              </a:xfrm>
            </p:grpSpPr>
            <p:sp>
              <p:nvSpPr>
                <p:cNvPr id="6249" name="Google Shape;624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9"/>
            <p:cNvGrpSpPr/>
            <p:nvPr/>
          </p:nvGrpSpPr>
          <p:grpSpPr>
            <a:xfrm>
              <a:off x="5305233" y="3176835"/>
              <a:ext cx="685971" cy="404655"/>
              <a:chOff x="5305233" y="3176835"/>
              <a:chExt cx="685971" cy="404655"/>
            </a:xfrm>
          </p:grpSpPr>
          <p:grpSp>
            <p:nvGrpSpPr>
              <p:cNvPr id="6253" name="Google Shape;6253;p79"/>
              <p:cNvGrpSpPr/>
              <p:nvPr/>
            </p:nvGrpSpPr>
            <p:grpSpPr>
              <a:xfrm>
                <a:off x="5305233" y="3176835"/>
                <a:ext cx="685971" cy="404655"/>
                <a:chOff x="5305233" y="3176835"/>
                <a:chExt cx="685971" cy="404655"/>
              </a:xfrm>
            </p:grpSpPr>
            <p:sp>
              <p:nvSpPr>
                <p:cNvPr id="6254" name="Google Shape;625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79"/>
            <p:cNvGrpSpPr/>
            <p:nvPr/>
          </p:nvGrpSpPr>
          <p:grpSpPr>
            <a:xfrm>
              <a:off x="5657361" y="2824811"/>
              <a:ext cx="1078361" cy="404655"/>
              <a:chOff x="5657361" y="2824811"/>
              <a:chExt cx="1078361" cy="404655"/>
            </a:xfrm>
          </p:grpSpPr>
          <p:grpSp>
            <p:nvGrpSpPr>
              <p:cNvPr id="6259" name="Google Shape;6259;p79"/>
              <p:cNvGrpSpPr/>
              <p:nvPr/>
            </p:nvGrpSpPr>
            <p:grpSpPr>
              <a:xfrm>
                <a:off x="5657361" y="2824811"/>
                <a:ext cx="1078361" cy="404655"/>
                <a:chOff x="5657361" y="2824811"/>
                <a:chExt cx="1078361" cy="404655"/>
              </a:xfrm>
            </p:grpSpPr>
            <p:grpSp>
              <p:nvGrpSpPr>
                <p:cNvPr id="6260" name="Google Shape;6260;p79"/>
                <p:cNvGrpSpPr/>
                <p:nvPr/>
              </p:nvGrpSpPr>
              <p:grpSpPr>
                <a:xfrm>
                  <a:off x="5938485" y="2824811"/>
                  <a:ext cx="797237" cy="404655"/>
                  <a:chOff x="5938485" y="2824811"/>
                  <a:chExt cx="797237" cy="404655"/>
                </a:xfrm>
              </p:grpSpPr>
              <p:sp>
                <p:nvSpPr>
                  <p:cNvPr id="6261" name="Google Shape;626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9"/>
            <p:cNvGrpSpPr/>
            <p:nvPr/>
          </p:nvGrpSpPr>
          <p:grpSpPr>
            <a:xfrm>
              <a:off x="5190863" y="3528942"/>
              <a:ext cx="1078026" cy="404739"/>
              <a:chOff x="5190863" y="3528942"/>
              <a:chExt cx="1078026" cy="404739"/>
            </a:xfrm>
          </p:grpSpPr>
          <p:sp>
            <p:nvSpPr>
              <p:cNvPr id="6266" name="Google Shape;626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9"/>
              <p:cNvGrpSpPr/>
              <p:nvPr/>
            </p:nvGrpSpPr>
            <p:grpSpPr>
              <a:xfrm>
                <a:off x="5190863" y="3528942"/>
                <a:ext cx="1078026" cy="404739"/>
                <a:chOff x="5190863" y="3528942"/>
                <a:chExt cx="1078026" cy="404739"/>
              </a:xfrm>
            </p:grpSpPr>
            <p:sp>
              <p:nvSpPr>
                <p:cNvPr id="6268" name="Google Shape;626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79"/>
          <p:cNvGrpSpPr/>
          <p:nvPr/>
        </p:nvGrpSpPr>
        <p:grpSpPr>
          <a:xfrm>
            <a:off x="728162" y="1268329"/>
            <a:ext cx="1086719" cy="879487"/>
            <a:chOff x="803162" y="1474292"/>
            <a:chExt cx="1086719" cy="879487"/>
          </a:xfrm>
        </p:grpSpPr>
        <p:grpSp>
          <p:nvGrpSpPr>
            <p:cNvPr id="6271" name="Google Shape;6271;p79"/>
            <p:cNvGrpSpPr/>
            <p:nvPr/>
          </p:nvGrpSpPr>
          <p:grpSpPr>
            <a:xfrm>
              <a:off x="803162" y="1625948"/>
              <a:ext cx="445856" cy="576579"/>
              <a:chOff x="803162" y="1625948"/>
              <a:chExt cx="445856" cy="576579"/>
            </a:xfrm>
          </p:grpSpPr>
          <p:sp>
            <p:nvSpPr>
              <p:cNvPr id="6272" name="Google Shape;627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79"/>
              <p:cNvGrpSpPr/>
              <p:nvPr/>
            </p:nvGrpSpPr>
            <p:grpSpPr>
              <a:xfrm>
                <a:off x="1056023" y="1625948"/>
                <a:ext cx="192995" cy="576579"/>
                <a:chOff x="1056023" y="1625948"/>
                <a:chExt cx="192995" cy="576579"/>
              </a:xfrm>
            </p:grpSpPr>
            <p:sp>
              <p:nvSpPr>
                <p:cNvPr id="6274" name="Google Shape;627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9" name="Google Shape;6279;p79"/>
            <p:cNvGrpSpPr/>
            <p:nvPr/>
          </p:nvGrpSpPr>
          <p:grpSpPr>
            <a:xfrm>
              <a:off x="1371406" y="1474292"/>
              <a:ext cx="518475" cy="879487"/>
              <a:chOff x="1398231" y="1474292"/>
              <a:chExt cx="518475" cy="879487"/>
            </a:xfrm>
          </p:grpSpPr>
          <p:grpSp>
            <p:nvGrpSpPr>
              <p:cNvPr id="6280" name="Google Shape;6280;p79"/>
              <p:cNvGrpSpPr/>
              <p:nvPr/>
            </p:nvGrpSpPr>
            <p:grpSpPr>
              <a:xfrm>
                <a:off x="1398231" y="1474292"/>
                <a:ext cx="518475" cy="341643"/>
                <a:chOff x="1398231" y="1474292"/>
                <a:chExt cx="518475" cy="341643"/>
              </a:xfrm>
            </p:grpSpPr>
            <p:sp>
              <p:nvSpPr>
                <p:cNvPr id="6281" name="Google Shape;628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79"/>
                <p:cNvGrpSpPr/>
                <p:nvPr/>
              </p:nvGrpSpPr>
              <p:grpSpPr>
                <a:xfrm>
                  <a:off x="1616453" y="1474292"/>
                  <a:ext cx="300253" cy="341643"/>
                  <a:chOff x="1616453" y="1475379"/>
                  <a:chExt cx="300253" cy="341643"/>
                </a:xfrm>
              </p:grpSpPr>
              <p:sp>
                <p:nvSpPr>
                  <p:cNvPr id="6283" name="Google Shape;628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79"/>
                  <p:cNvGrpSpPr/>
                  <p:nvPr/>
                </p:nvGrpSpPr>
                <p:grpSpPr>
                  <a:xfrm>
                    <a:off x="1839639" y="1475379"/>
                    <a:ext cx="77067" cy="341643"/>
                    <a:chOff x="1839639" y="1475379"/>
                    <a:chExt cx="77067" cy="341643"/>
                  </a:xfrm>
                </p:grpSpPr>
                <p:sp>
                  <p:nvSpPr>
                    <p:cNvPr id="6291" name="Google Shape;629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3" name="Google Shape;6293;p79"/>
              <p:cNvGrpSpPr/>
              <p:nvPr/>
            </p:nvGrpSpPr>
            <p:grpSpPr>
              <a:xfrm>
                <a:off x="1398451" y="2012951"/>
                <a:ext cx="518255" cy="340828"/>
                <a:chOff x="1398451" y="2012951"/>
                <a:chExt cx="518255" cy="340828"/>
              </a:xfrm>
            </p:grpSpPr>
            <p:sp>
              <p:nvSpPr>
                <p:cNvPr id="6294" name="Google Shape;629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79"/>
                <p:cNvGrpSpPr/>
                <p:nvPr/>
              </p:nvGrpSpPr>
              <p:grpSpPr>
                <a:xfrm>
                  <a:off x="1616453" y="2012951"/>
                  <a:ext cx="300253" cy="340828"/>
                  <a:chOff x="1616453" y="2013538"/>
                  <a:chExt cx="300253" cy="340828"/>
                </a:xfrm>
              </p:grpSpPr>
              <p:sp>
                <p:nvSpPr>
                  <p:cNvPr id="6296" name="Google Shape;629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79"/>
                  <p:cNvGrpSpPr/>
                  <p:nvPr/>
                </p:nvGrpSpPr>
                <p:grpSpPr>
                  <a:xfrm>
                    <a:off x="1839639" y="2013538"/>
                    <a:ext cx="77067" cy="340828"/>
                    <a:chOff x="1839639" y="2013538"/>
                    <a:chExt cx="77067" cy="340828"/>
                  </a:xfrm>
                </p:grpSpPr>
                <p:sp>
                  <p:nvSpPr>
                    <p:cNvPr id="6304" name="Google Shape;630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306" name="Google Shape;6306;p79"/>
          <p:cNvGrpSpPr/>
          <p:nvPr/>
        </p:nvGrpSpPr>
        <p:grpSpPr>
          <a:xfrm>
            <a:off x="724986" y="3399516"/>
            <a:ext cx="1368681" cy="682918"/>
            <a:chOff x="724986" y="3605478"/>
            <a:chExt cx="1368681" cy="682918"/>
          </a:xfrm>
        </p:grpSpPr>
        <p:grpSp>
          <p:nvGrpSpPr>
            <p:cNvPr id="6307" name="Google Shape;6307;p79"/>
            <p:cNvGrpSpPr/>
            <p:nvPr/>
          </p:nvGrpSpPr>
          <p:grpSpPr>
            <a:xfrm>
              <a:off x="1289102" y="3823629"/>
              <a:ext cx="240442" cy="250435"/>
              <a:chOff x="-165066" y="3843615"/>
              <a:chExt cx="221259" cy="230455"/>
            </a:xfrm>
          </p:grpSpPr>
          <p:sp>
            <p:nvSpPr>
              <p:cNvPr id="6308" name="Google Shape;630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9"/>
            <p:cNvGrpSpPr/>
            <p:nvPr/>
          </p:nvGrpSpPr>
          <p:grpSpPr>
            <a:xfrm>
              <a:off x="724986" y="3605478"/>
              <a:ext cx="1368681" cy="682918"/>
              <a:chOff x="724986" y="3605478"/>
              <a:chExt cx="1368681" cy="682918"/>
            </a:xfrm>
          </p:grpSpPr>
          <p:grpSp>
            <p:nvGrpSpPr>
              <p:cNvPr id="6329" name="Google Shape;6329;p79"/>
              <p:cNvGrpSpPr/>
              <p:nvPr/>
            </p:nvGrpSpPr>
            <p:grpSpPr>
              <a:xfrm>
                <a:off x="1498221" y="4047614"/>
                <a:ext cx="529172" cy="240783"/>
                <a:chOff x="1498221" y="4047614"/>
                <a:chExt cx="529172" cy="240783"/>
              </a:xfrm>
            </p:grpSpPr>
            <p:grpSp>
              <p:nvGrpSpPr>
                <p:cNvPr id="6330" name="Google Shape;6330;p79"/>
                <p:cNvGrpSpPr/>
                <p:nvPr/>
              </p:nvGrpSpPr>
              <p:grpSpPr>
                <a:xfrm>
                  <a:off x="1826655" y="4224370"/>
                  <a:ext cx="200738" cy="25631"/>
                  <a:chOff x="1826655" y="4224370"/>
                  <a:chExt cx="200738" cy="25631"/>
                </a:xfrm>
              </p:grpSpPr>
              <p:sp>
                <p:nvSpPr>
                  <p:cNvPr id="6331" name="Google Shape;633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9"/>
                <p:cNvGrpSpPr/>
                <p:nvPr/>
              </p:nvGrpSpPr>
              <p:grpSpPr>
                <a:xfrm>
                  <a:off x="1498221" y="4047614"/>
                  <a:ext cx="328444" cy="240783"/>
                  <a:chOff x="1498221" y="4047614"/>
                  <a:chExt cx="328444" cy="240783"/>
                </a:xfrm>
              </p:grpSpPr>
              <p:sp>
                <p:nvSpPr>
                  <p:cNvPr id="6334" name="Google Shape;633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9"/>
                  <p:cNvGrpSpPr/>
                  <p:nvPr/>
                </p:nvGrpSpPr>
                <p:grpSpPr>
                  <a:xfrm>
                    <a:off x="1498221" y="4047614"/>
                    <a:ext cx="150566" cy="190416"/>
                    <a:chOff x="1498221" y="4047614"/>
                    <a:chExt cx="150566" cy="190416"/>
                  </a:xfrm>
                </p:grpSpPr>
                <p:sp>
                  <p:nvSpPr>
                    <p:cNvPr id="6336" name="Google Shape;633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8" name="Google Shape;6338;p79"/>
              <p:cNvGrpSpPr/>
              <p:nvPr/>
            </p:nvGrpSpPr>
            <p:grpSpPr>
              <a:xfrm>
                <a:off x="1560718" y="3800594"/>
                <a:ext cx="532948" cy="302090"/>
                <a:chOff x="1560718" y="3800594"/>
                <a:chExt cx="532948" cy="302090"/>
              </a:xfrm>
            </p:grpSpPr>
            <p:grpSp>
              <p:nvGrpSpPr>
                <p:cNvPr id="6339" name="Google Shape;6339;p79"/>
                <p:cNvGrpSpPr/>
                <p:nvPr/>
              </p:nvGrpSpPr>
              <p:grpSpPr>
                <a:xfrm>
                  <a:off x="1912179" y="3827344"/>
                  <a:ext cx="181487" cy="25631"/>
                  <a:chOff x="1912179" y="3827344"/>
                  <a:chExt cx="181487" cy="25631"/>
                </a:xfrm>
              </p:grpSpPr>
              <p:sp>
                <p:nvSpPr>
                  <p:cNvPr id="6340" name="Google Shape;634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9"/>
                <p:cNvGrpSpPr/>
                <p:nvPr/>
              </p:nvGrpSpPr>
              <p:grpSpPr>
                <a:xfrm>
                  <a:off x="1912179" y="4044505"/>
                  <a:ext cx="181487" cy="25622"/>
                  <a:chOff x="1912179" y="4044506"/>
                  <a:chExt cx="181487" cy="25622"/>
                </a:xfrm>
              </p:grpSpPr>
              <p:sp>
                <p:nvSpPr>
                  <p:cNvPr id="6343" name="Google Shape;634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9"/>
                <p:cNvGrpSpPr/>
                <p:nvPr/>
              </p:nvGrpSpPr>
              <p:grpSpPr>
                <a:xfrm>
                  <a:off x="1560718" y="3800594"/>
                  <a:ext cx="351472" cy="302090"/>
                  <a:chOff x="1560718" y="3800594"/>
                  <a:chExt cx="351472" cy="302090"/>
                </a:xfrm>
              </p:grpSpPr>
              <p:grpSp>
                <p:nvGrpSpPr>
                  <p:cNvPr id="6346" name="Google Shape;6346;p79"/>
                  <p:cNvGrpSpPr/>
                  <p:nvPr/>
                </p:nvGrpSpPr>
                <p:grpSpPr>
                  <a:xfrm>
                    <a:off x="1560718" y="3842857"/>
                    <a:ext cx="173586" cy="217131"/>
                    <a:chOff x="1560718" y="3842857"/>
                    <a:chExt cx="173586" cy="217131"/>
                  </a:xfrm>
                </p:grpSpPr>
                <p:sp>
                  <p:nvSpPr>
                    <p:cNvPr id="6347" name="Google Shape;634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0" name="Google Shape;635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2" name="Google Shape;635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79"/>
              <p:cNvGrpSpPr/>
              <p:nvPr/>
            </p:nvGrpSpPr>
            <p:grpSpPr>
              <a:xfrm>
                <a:off x="785350" y="3605478"/>
                <a:ext cx="535311" cy="249245"/>
                <a:chOff x="785350" y="3605478"/>
                <a:chExt cx="535311" cy="249245"/>
              </a:xfrm>
            </p:grpSpPr>
            <p:grpSp>
              <p:nvGrpSpPr>
                <p:cNvPr id="6354" name="Google Shape;6354;p79"/>
                <p:cNvGrpSpPr/>
                <p:nvPr/>
              </p:nvGrpSpPr>
              <p:grpSpPr>
                <a:xfrm>
                  <a:off x="785350" y="3605478"/>
                  <a:ext cx="376191" cy="102736"/>
                  <a:chOff x="785350" y="3605478"/>
                  <a:chExt cx="376191" cy="102736"/>
                </a:xfrm>
              </p:grpSpPr>
              <p:sp>
                <p:nvSpPr>
                  <p:cNvPr id="6355" name="Google Shape;635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9"/>
                <p:cNvGrpSpPr/>
                <p:nvPr/>
              </p:nvGrpSpPr>
              <p:grpSpPr>
                <a:xfrm>
                  <a:off x="1161530" y="3655851"/>
                  <a:ext cx="159131" cy="198872"/>
                  <a:chOff x="1161530" y="3655851"/>
                  <a:chExt cx="159131" cy="198872"/>
                </a:xfrm>
              </p:grpSpPr>
              <p:sp>
                <p:nvSpPr>
                  <p:cNvPr id="6359" name="Google Shape;635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9"/>
              <p:cNvGrpSpPr/>
              <p:nvPr/>
            </p:nvGrpSpPr>
            <p:grpSpPr>
              <a:xfrm>
                <a:off x="785350" y="4047614"/>
                <a:ext cx="535311" cy="240783"/>
                <a:chOff x="785350" y="4047614"/>
                <a:chExt cx="535311" cy="240783"/>
              </a:xfrm>
            </p:grpSpPr>
            <p:grpSp>
              <p:nvGrpSpPr>
                <p:cNvPr id="6362" name="Google Shape;6362;p79"/>
                <p:cNvGrpSpPr/>
                <p:nvPr/>
              </p:nvGrpSpPr>
              <p:grpSpPr>
                <a:xfrm>
                  <a:off x="1161636" y="4047614"/>
                  <a:ext cx="159025" cy="190415"/>
                  <a:chOff x="1161636" y="4047614"/>
                  <a:chExt cx="159025" cy="190415"/>
                </a:xfrm>
              </p:grpSpPr>
              <p:sp>
                <p:nvSpPr>
                  <p:cNvPr id="6363" name="Google Shape;636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9"/>
                <p:cNvGrpSpPr/>
                <p:nvPr/>
              </p:nvGrpSpPr>
              <p:grpSpPr>
                <a:xfrm>
                  <a:off x="785350" y="4185661"/>
                  <a:ext cx="376191" cy="102736"/>
                  <a:chOff x="785350" y="4185661"/>
                  <a:chExt cx="376191" cy="102736"/>
                </a:xfrm>
              </p:grpSpPr>
              <p:sp>
                <p:nvSpPr>
                  <p:cNvPr id="6366" name="Google Shape;636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79"/>
              <p:cNvGrpSpPr/>
              <p:nvPr/>
            </p:nvGrpSpPr>
            <p:grpSpPr>
              <a:xfrm>
                <a:off x="1501054" y="3605478"/>
                <a:ext cx="526340" cy="249240"/>
                <a:chOff x="1501054" y="3605478"/>
                <a:chExt cx="526340" cy="249240"/>
              </a:xfrm>
            </p:grpSpPr>
            <p:grpSp>
              <p:nvGrpSpPr>
                <p:cNvPr id="6370" name="Google Shape;6370;p79"/>
                <p:cNvGrpSpPr/>
                <p:nvPr/>
              </p:nvGrpSpPr>
              <p:grpSpPr>
                <a:xfrm>
                  <a:off x="1834208" y="3643867"/>
                  <a:ext cx="193185" cy="25622"/>
                  <a:chOff x="1834208" y="3643867"/>
                  <a:chExt cx="193185" cy="25622"/>
                </a:xfrm>
              </p:grpSpPr>
              <p:sp>
                <p:nvSpPr>
                  <p:cNvPr id="6371" name="Google Shape;637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9"/>
                <p:cNvGrpSpPr/>
                <p:nvPr/>
              </p:nvGrpSpPr>
              <p:grpSpPr>
                <a:xfrm>
                  <a:off x="1501054" y="3605478"/>
                  <a:ext cx="333165" cy="249240"/>
                  <a:chOff x="1501054" y="3605478"/>
                  <a:chExt cx="333165" cy="249240"/>
                </a:xfrm>
              </p:grpSpPr>
              <p:sp>
                <p:nvSpPr>
                  <p:cNvPr id="6374" name="Google Shape;637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79"/>
                  <p:cNvGrpSpPr/>
                  <p:nvPr/>
                </p:nvGrpSpPr>
                <p:grpSpPr>
                  <a:xfrm>
                    <a:off x="1501054" y="3655851"/>
                    <a:ext cx="155286" cy="198867"/>
                    <a:chOff x="1501054" y="3655851"/>
                    <a:chExt cx="155286" cy="198867"/>
                  </a:xfrm>
                </p:grpSpPr>
                <p:sp>
                  <p:nvSpPr>
                    <p:cNvPr id="6376" name="Google Shape;637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8" name="Google Shape;6378;p79"/>
              <p:cNvGrpSpPr/>
              <p:nvPr/>
            </p:nvGrpSpPr>
            <p:grpSpPr>
              <a:xfrm>
                <a:off x="724986" y="3800594"/>
                <a:ext cx="532950" cy="302090"/>
                <a:chOff x="724986" y="3800594"/>
                <a:chExt cx="532950" cy="302090"/>
              </a:xfrm>
            </p:grpSpPr>
            <p:grpSp>
              <p:nvGrpSpPr>
                <p:cNvPr id="6379" name="Google Shape;6379;p79"/>
                <p:cNvGrpSpPr/>
                <p:nvPr/>
              </p:nvGrpSpPr>
              <p:grpSpPr>
                <a:xfrm>
                  <a:off x="724986" y="4044367"/>
                  <a:ext cx="181314" cy="25626"/>
                  <a:chOff x="724986" y="4044367"/>
                  <a:chExt cx="181314" cy="25626"/>
                </a:xfrm>
              </p:grpSpPr>
              <p:sp>
                <p:nvSpPr>
                  <p:cNvPr id="6380" name="Google Shape;638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9"/>
                <p:cNvGrpSpPr/>
                <p:nvPr/>
              </p:nvGrpSpPr>
              <p:grpSpPr>
                <a:xfrm>
                  <a:off x="906290" y="3800594"/>
                  <a:ext cx="351646" cy="302090"/>
                  <a:chOff x="906290" y="3800594"/>
                  <a:chExt cx="351646" cy="302090"/>
                </a:xfrm>
              </p:grpSpPr>
              <p:grpSp>
                <p:nvGrpSpPr>
                  <p:cNvPr id="6383" name="Google Shape;6383;p79"/>
                  <p:cNvGrpSpPr/>
                  <p:nvPr/>
                </p:nvGrpSpPr>
                <p:grpSpPr>
                  <a:xfrm>
                    <a:off x="1084172" y="3842857"/>
                    <a:ext cx="173764" cy="217131"/>
                    <a:chOff x="1084172" y="3842857"/>
                    <a:chExt cx="173764" cy="217131"/>
                  </a:xfrm>
                </p:grpSpPr>
                <p:grpSp>
                  <p:nvGrpSpPr>
                    <p:cNvPr id="6384" name="Google Shape;6384;p79"/>
                    <p:cNvGrpSpPr/>
                    <p:nvPr/>
                  </p:nvGrpSpPr>
                  <p:grpSpPr>
                    <a:xfrm>
                      <a:off x="1156862" y="3936509"/>
                      <a:ext cx="101073" cy="25622"/>
                      <a:chOff x="1156862" y="3936509"/>
                      <a:chExt cx="101073" cy="25622"/>
                    </a:xfrm>
                  </p:grpSpPr>
                  <p:sp>
                    <p:nvSpPr>
                      <p:cNvPr id="6385" name="Google Shape;638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9"/>
                <p:cNvGrpSpPr/>
                <p:nvPr/>
              </p:nvGrpSpPr>
              <p:grpSpPr>
                <a:xfrm>
                  <a:off x="724986" y="3830189"/>
                  <a:ext cx="189533" cy="25626"/>
                  <a:chOff x="724986" y="3830189"/>
                  <a:chExt cx="189533" cy="25626"/>
                </a:xfrm>
              </p:grpSpPr>
              <p:sp>
                <p:nvSpPr>
                  <p:cNvPr id="6391" name="Google Shape;639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93" name="Google Shape;6393;p79"/>
          <p:cNvGrpSpPr/>
          <p:nvPr/>
        </p:nvGrpSpPr>
        <p:grpSpPr>
          <a:xfrm>
            <a:off x="2253298" y="2249677"/>
            <a:ext cx="948701" cy="935378"/>
            <a:chOff x="2253298" y="2428317"/>
            <a:chExt cx="948701" cy="935378"/>
          </a:xfrm>
        </p:grpSpPr>
        <p:sp>
          <p:nvSpPr>
            <p:cNvPr id="6394" name="Google Shape;639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30"/>
        <p:cNvGrpSpPr/>
        <p:nvPr/>
      </p:nvGrpSpPr>
      <p:grpSpPr>
        <a:xfrm>
          <a:off x="0" y="0"/>
          <a:ext cx="0" cy="0"/>
          <a:chOff x="0" y="0"/>
          <a:chExt cx="0" cy="0"/>
        </a:xfrm>
      </p:grpSpPr>
      <p:grpSp>
        <p:nvGrpSpPr>
          <p:cNvPr id="6431" name="Google Shape;6431;p80"/>
          <p:cNvGrpSpPr/>
          <p:nvPr/>
        </p:nvGrpSpPr>
        <p:grpSpPr>
          <a:xfrm>
            <a:off x="3339744" y="952977"/>
            <a:ext cx="2363393" cy="1017867"/>
            <a:chOff x="3292400" y="1219146"/>
            <a:chExt cx="2615240" cy="1110239"/>
          </a:xfrm>
        </p:grpSpPr>
        <p:sp>
          <p:nvSpPr>
            <p:cNvPr id="6432" name="Google Shape;6432;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33" name="Google Shape;6433;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34" name="Google Shape;6434;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80"/>
            <p:cNvGrpSpPr/>
            <p:nvPr/>
          </p:nvGrpSpPr>
          <p:grpSpPr>
            <a:xfrm>
              <a:off x="3748438" y="1378608"/>
              <a:ext cx="2159202" cy="903971"/>
              <a:chOff x="1683525" y="2179850"/>
              <a:chExt cx="4519050" cy="2134525"/>
            </a:xfrm>
          </p:grpSpPr>
          <p:sp>
            <p:nvSpPr>
              <p:cNvPr id="6447" name="Google Shape;6447;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8" name="Google Shape;6448;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9" name="Google Shape;6449;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0" name="Google Shape;6450;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1" name="Google Shape;6451;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2" name="Google Shape;6452;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3" name="Google Shape;6453;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4" name="Google Shape;6454;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5" name="Google Shape;6455;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6" name="Google Shape;6456;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7" name="Google Shape;6457;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8" name="Google Shape;6458;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59" name="Google Shape;6459;p80"/>
          <p:cNvGraphicFramePr/>
          <p:nvPr/>
        </p:nvGraphicFramePr>
        <p:xfrm>
          <a:off x="5935838" y="2130450"/>
          <a:ext cx="3000000" cy="3000000"/>
        </p:xfrm>
        <a:graphic>
          <a:graphicData uri="http://schemas.openxmlformats.org/drawingml/2006/table">
            <a:tbl>
              <a:tblPr>
                <a:noFill/>
                <a:tableStyleId>{88DC9B10-00EE-4BAF-890E-D6BCDF493E70}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460" name="Google Shape;6460;p80"/>
          <p:cNvGrpSpPr/>
          <p:nvPr/>
        </p:nvGrpSpPr>
        <p:grpSpPr>
          <a:xfrm>
            <a:off x="5913087" y="3189047"/>
            <a:ext cx="2519825" cy="1001454"/>
            <a:chOff x="1906114" y="789980"/>
            <a:chExt cx="1487676" cy="606868"/>
          </a:xfrm>
        </p:grpSpPr>
        <p:cxnSp>
          <p:nvCxnSpPr>
            <p:cNvPr id="6461" name="Google Shape;6461;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2" name="Google Shape;6462;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3" name="Google Shape;6463;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464" name="Google Shape;6464;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0"/>
          <p:cNvGrpSpPr/>
          <p:nvPr/>
        </p:nvGrpSpPr>
        <p:grpSpPr>
          <a:xfrm>
            <a:off x="712562" y="998005"/>
            <a:ext cx="2394370" cy="976502"/>
            <a:chOff x="749309" y="1112739"/>
            <a:chExt cx="2371603" cy="976502"/>
          </a:xfrm>
        </p:grpSpPr>
        <p:sp>
          <p:nvSpPr>
            <p:cNvPr id="6479" name="Google Shape;6479;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11" name="Google Shape;6511;p80"/>
          <p:cNvGraphicFramePr/>
          <p:nvPr/>
        </p:nvGraphicFramePr>
        <p:xfrm>
          <a:off x="5935863" y="996300"/>
          <a:ext cx="3000000" cy="3000000"/>
        </p:xfrm>
        <a:graphic>
          <a:graphicData uri="http://schemas.openxmlformats.org/drawingml/2006/table">
            <a:tbl>
              <a:tblPr>
                <a:noFill/>
                <a:tableStyleId>{88DC9B10-00EE-4BAF-890E-D6BCDF493E70}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12" name="Google Shape;6512;p80"/>
          <p:cNvGraphicFramePr/>
          <p:nvPr/>
        </p:nvGraphicFramePr>
        <p:xfrm>
          <a:off x="3342575" y="2130450"/>
          <a:ext cx="3000000" cy="3000000"/>
        </p:xfrm>
        <a:graphic>
          <a:graphicData uri="http://schemas.openxmlformats.org/drawingml/2006/table">
            <a:tbl>
              <a:tblPr>
                <a:noFill/>
                <a:tableStyleId>{88DC9B10-00EE-4BAF-890E-D6BCDF493E70}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13" name="Google Shape;6513;p80"/>
          <p:cNvGrpSpPr/>
          <p:nvPr/>
        </p:nvGrpSpPr>
        <p:grpSpPr>
          <a:xfrm>
            <a:off x="4086504" y="2517093"/>
            <a:ext cx="1517436" cy="74460"/>
            <a:chOff x="3980086" y="2804397"/>
            <a:chExt cx="1227600" cy="66900"/>
          </a:xfrm>
        </p:grpSpPr>
        <p:sp>
          <p:nvSpPr>
            <p:cNvPr id="6514" name="Google Shape;6514;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0"/>
          <p:cNvGrpSpPr/>
          <p:nvPr/>
        </p:nvGrpSpPr>
        <p:grpSpPr>
          <a:xfrm>
            <a:off x="4711569" y="2809680"/>
            <a:ext cx="892956" cy="74460"/>
            <a:chOff x="3980086" y="2804397"/>
            <a:chExt cx="1227600" cy="66900"/>
          </a:xfrm>
        </p:grpSpPr>
        <p:sp>
          <p:nvSpPr>
            <p:cNvPr id="6517" name="Google Shape;651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0"/>
          <p:cNvGrpSpPr/>
          <p:nvPr/>
        </p:nvGrpSpPr>
        <p:grpSpPr>
          <a:xfrm>
            <a:off x="3344661" y="3168563"/>
            <a:ext cx="2363244" cy="1005943"/>
            <a:chOff x="3358415" y="3361302"/>
            <a:chExt cx="2363244" cy="1024695"/>
          </a:xfrm>
        </p:grpSpPr>
        <p:grpSp>
          <p:nvGrpSpPr>
            <p:cNvPr id="6520" name="Google Shape;6520;p80"/>
            <p:cNvGrpSpPr/>
            <p:nvPr/>
          </p:nvGrpSpPr>
          <p:grpSpPr>
            <a:xfrm>
              <a:off x="3358415" y="3361302"/>
              <a:ext cx="441300" cy="1024695"/>
              <a:chOff x="3358415" y="3361302"/>
              <a:chExt cx="441300" cy="1024695"/>
            </a:xfrm>
          </p:grpSpPr>
          <p:sp>
            <p:nvSpPr>
              <p:cNvPr id="6521" name="Google Shape;6521;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0"/>
            <p:cNvGrpSpPr/>
            <p:nvPr/>
          </p:nvGrpSpPr>
          <p:grpSpPr>
            <a:xfrm>
              <a:off x="3838901" y="3361302"/>
              <a:ext cx="441300" cy="1024695"/>
              <a:chOff x="3838901" y="3361302"/>
              <a:chExt cx="441300" cy="1024695"/>
            </a:xfrm>
          </p:grpSpPr>
          <p:sp>
            <p:nvSpPr>
              <p:cNvPr id="6528" name="Google Shape;6528;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0"/>
            <p:cNvGrpSpPr/>
            <p:nvPr/>
          </p:nvGrpSpPr>
          <p:grpSpPr>
            <a:xfrm>
              <a:off x="4319387" y="3361302"/>
              <a:ext cx="441300" cy="1024695"/>
              <a:chOff x="4319387" y="3361302"/>
              <a:chExt cx="441300" cy="1024695"/>
            </a:xfrm>
          </p:grpSpPr>
          <p:sp>
            <p:nvSpPr>
              <p:cNvPr id="6535" name="Google Shape;6535;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0"/>
            <p:cNvGrpSpPr/>
            <p:nvPr/>
          </p:nvGrpSpPr>
          <p:grpSpPr>
            <a:xfrm>
              <a:off x="4799873" y="3361302"/>
              <a:ext cx="441300" cy="1024695"/>
              <a:chOff x="4799873" y="3361302"/>
              <a:chExt cx="441300" cy="1024695"/>
            </a:xfrm>
          </p:grpSpPr>
          <p:sp>
            <p:nvSpPr>
              <p:cNvPr id="6542" name="Google Shape;6542;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0"/>
            <p:cNvGrpSpPr/>
            <p:nvPr/>
          </p:nvGrpSpPr>
          <p:grpSpPr>
            <a:xfrm>
              <a:off x="5280360" y="3361302"/>
              <a:ext cx="441300" cy="1024695"/>
              <a:chOff x="5280360" y="3361302"/>
              <a:chExt cx="441300" cy="1024695"/>
            </a:xfrm>
          </p:grpSpPr>
          <p:sp>
            <p:nvSpPr>
              <p:cNvPr id="6549" name="Google Shape;6549;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55" name="Google Shape;6555;p80"/>
          <p:cNvGraphicFramePr/>
          <p:nvPr/>
        </p:nvGraphicFramePr>
        <p:xfrm>
          <a:off x="711088" y="2130450"/>
          <a:ext cx="3000000" cy="3000000"/>
        </p:xfrm>
        <a:graphic>
          <a:graphicData uri="http://schemas.openxmlformats.org/drawingml/2006/table">
            <a:tbl>
              <a:tblPr>
                <a:noFill/>
                <a:tableStyleId>{88DC9B10-00EE-4BAF-890E-D6BCDF493E70}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56" name="Google Shape;6556;p80"/>
          <p:cNvGrpSpPr/>
          <p:nvPr/>
        </p:nvGrpSpPr>
        <p:grpSpPr>
          <a:xfrm>
            <a:off x="712613" y="3180175"/>
            <a:ext cx="2403614" cy="1005900"/>
            <a:chOff x="726450" y="3372825"/>
            <a:chExt cx="2403614" cy="1005900"/>
          </a:xfrm>
        </p:grpSpPr>
        <p:grpSp>
          <p:nvGrpSpPr>
            <p:cNvPr id="6557" name="Google Shape;6557;p80"/>
            <p:cNvGrpSpPr/>
            <p:nvPr/>
          </p:nvGrpSpPr>
          <p:grpSpPr>
            <a:xfrm>
              <a:off x="726450" y="3696000"/>
              <a:ext cx="2403614" cy="500898"/>
              <a:chOff x="726450" y="3696000"/>
              <a:chExt cx="2403614" cy="500898"/>
            </a:xfrm>
          </p:grpSpPr>
          <p:sp>
            <p:nvSpPr>
              <p:cNvPr id="6558" name="Google Shape;6558;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9" name="Google Shape;6559;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0" name="Google Shape;6560;p80"/>
            <p:cNvGrpSpPr/>
            <p:nvPr/>
          </p:nvGrpSpPr>
          <p:grpSpPr>
            <a:xfrm>
              <a:off x="1348050" y="3372825"/>
              <a:ext cx="1720425" cy="1005900"/>
              <a:chOff x="1348050" y="3372825"/>
              <a:chExt cx="1720425" cy="1005900"/>
            </a:xfrm>
          </p:grpSpPr>
          <p:sp>
            <p:nvSpPr>
              <p:cNvPr id="6561" name="Google Shape;6561;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2" name="Google Shape;6562;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3" name="Google Shape;6563;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4" name="Google Shape;6564;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5" name="Google Shape;6565;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6" name="Google Shape;6566;p80"/>
            <p:cNvGrpSpPr/>
            <p:nvPr/>
          </p:nvGrpSpPr>
          <p:grpSpPr>
            <a:xfrm>
              <a:off x="1455707" y="3731058"/>
              <a:ext cx="1491150" cy="417657"/>
              <a:chOff x="1455707" y="3731058"/>
              <a:chExt cx="1491150" cy="417657"/>
            </a:xfrm>
          </p:grpSpPr>
          <p:grpSp>
            <p:nvGrpSpPr>
              <p:cNvPr id="6567" name="Google Shape;6567;p80"/>
              <p:cNvGrpSpPr/>
              <p:nvPr/>
            </p:nvGrpSpPr>
            <p:grpSpPr>
              <a:xfrm>
                <a:off x="1472938" y="3745828"/>
                <a:ext cx="72126" cy="53788"/>
                <a:chOff x="1472938" y="3745828"/>
                <a:chExt cx="72126" cy="53788"/>
              </a:xfrm>
            </p:grpSpPr>
            <p:sp>
              <p:nvSpPr>
                <p:cNvPr id="6568" name="Google Shape;6568;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0"/>
              <p:cNvGrpSpPr/>
              <p:nvPr/>
            </p:nvGrpSpPr>
            <p:grpSpPr>
              <a:xfrm>
                <a:off x="1819181" y="4089633"/>
                <a:ext cx="72126" cy="53788"/>
                <a:chOff x="1819181" y="4089633"/>
                <a:chExt cx="72126" cy="53788"/>
              </a:xfrm>
            </p:grpSpPr>
            <p:sp>
              <p:nvSpPr>
                <p:cNvPr id="6571" name="Google Shape;6571;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0"/>
              <p:cNvGrpSpPr/>
              <p:nvPr/>
            </p:nvGrpSpPr>
            <p:grpSpPr>
              <a:xfrm>
                <a:off x="1455707" y="4084171"/>
                <a:ext cx="64321" cy="64544"/>
                <a:chOff x="1455707" y="4084171"/>
                <a:chExt cx="64321" cy="64544"/>
              </a:xfrm>
            </p:grpSpPr>
            <p:sp>
              <p:nvSpPr>
                <p:cNvPr id="6574" name="Google Shape;6574;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0"/>
              <p:cNvGrpSpPr/>
              <p:nvPr/>
            </p:nvGrpSpPr>
            <p:grpSpPr>
              <a:xfrm>
                <a:off x="1818610" y="3731058"/>
                <a:ext cx="64321" cy="64544"/>
                <a:chOff x="1818610" y="3731058"/>
                <a:chExt cx="64321" cy="64544"/>
              </a:xfrm>
            </p:grpSpPr>
            <p:sp>
              <p:nvSpPr>
                <p:cNvPr id="6577" name="Google Shape;6577;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0"/>
              <p:cNvGrpSpPr/>
              <p:nvPr/>
            </p:nvGrpSpPr>
            <p:grpSpPr>
              <a:xfrm>
                <a:off x="2172491" y="4089633"/>
                <a:ext cx="72126" cy="53788"/>
                <a:chOff x="2172491" y="4089633"/>
                <a:chExt cx="72126" cy="53788"/>
              </a:xfrm>
            </p:grpSpPr>
            <p:sp>
              <p:nvSpPr>
                <p:cNvPr id="6580" name="Google Shape;6580;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0"/>
              <p:cNvGrpSpPr/>
              <p:nvPr/>
            </p:nvGrpSpPr>
            <p:grpSpPr>
              <a:xfrm>
                <a:off x="2171920" y="3731058"/>
                <a:ext cx="64321" cy="64544"/>
                <a:chOff x="2171920" y="3731058"/>
                <a:chExt cx="64321" cy="64544"/>
              </a:xfrm>
            </p:grpSpPr>
            <p:sp>
              <p:nvSpPr>
                <p:cNvPr id="6583" name="Google Shape;6583;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0"/>
              <p:cNvGrpSpPr/>
              <p:nvPr/>
            </p:nvGrpSpPr>
            <p:grpSpPr>
              <a:xfrm>
                <a:off x="2874730" y="3745828"/>
                <a:ext cx="72126" cy="53788"/>
                <a:chOff x="2874730" y="3745828"/>
                <a:chExt cx="72126" cy="53788"/>
              </a:xfrm>
            </p:grpSpPr>
            <p:sp>
              <p:nvSpPr>
                <p:cNvPr id="6586" name="Google Shape;6586;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0"/>
              <p:cNvGrpSpPr/>
              <p:nvPr/>
            </p:nvGrpSpPr>
            <p:grpSpPr>
              <a:xfrm>
                <a:off x="2878589" y="4081481"/>
                <a:ext cx="64321" cy="64544"/>
                <a:chOff x="2878589" y="4081481"/>
                <a:chExt cx="64321" cy="64544"/>
              </a:xfrm>
            </p:grpSpPr>
            <p:sp>
              <p:nvSpPr>
                <p:cNvPr id="6589" name="Google Shape;6589;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0"/>
              <p:cNvGrpSpPr/>
              <p:nvPr/>
            </p:nvGrpSpPr>
            <p:grpSpPr>
              <a:xfrm>
                <a:off x="2525796" y="4089633"/>
                <a:ext cx="72126" cy="53788"/>
                <a:chOff x="2525796" y="4089633"/>
                <a:chExt cx="72126" cy="53788"/>
              </a:xfrm>
            </p:grpSpPr>
            <p:sp>
              <p:nvSpPr>
                <p:cNvPr id="6592" name="Google Shape;6592;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0"/>
              <p:cNvGrpSpPr/>
              <p:nvPr/>
            </p:nvGrpSpPr>
            <p:grpSpPr>
              <a:xfrm>
                <a:off x="2525225" y="3731058"/>
                <a:ext cx="64321" cy="64544"/>
                <a:chOff x="2525225" y="3731058"/>
                <a:chExt cx="64321" cy="64544"/>
              </a:xfrm>
            </p:grpSpPr>
            <p:sp>
              <p:nvSpPr>
                <p:cNvPr id="6595" name="Google Shape;6595;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00"/>
        <p:cNvGrpSpPr/>
        <p:nvPr/>
      </p:nvGrpSpPr>
      <p:grpSpPr>
        <a:xfrm>
          <a:off x="0" y="0"/>
          <a:ext cx="0" cy="0"/>
          <a:chOff x="0" y="0"/>
          <a:chExt cx="0" cy="0"/>
        </a:xfrm>
      </p:grpSpPr>
      <p:grpSp>
        <p:nvGrpSpPr>
          <p:cNvPr id="6601" name="Google Shape;6601;p81"/>
          <p:cNvGrpSpPr/>
          <p:nvPr/>
        </p:nvGrpSpPr>
        <p:grpSpPr>
          <a:xfrm>
            <a:off x="716991" y="971306"/>
            <a:ext cx="845921" cy="690752"/>
            <a:chOff x="732428" y="1198513"/>
            <a:chExt cx="845921" cy="690752"/>
          </a:xfrm>
        </p:grpSpPr>
        <p:grpSp>
          <p:nvGrpSpPr>
            <p:cNvPr id="6602" name="Google Shape;6602;p81"/>
            <p:cNvGrpSpPr/>
            <p:nvPr/>
          </p:nvGrpSpPr>
          <p:grpSpPr>
            <a:xfrm>
              <a:off x="823030" y="1198513"/>
              <a:ext cx="755319" cy="690752"/>
              <a:chOff x="823030" y="1198513"/>
              <a:chExt cx="755319" cy="690752"/>
            </a:xfrm>
          </p:grpSpPr>
          <p:sp>
            <p:nvSpPr>
              <p:cNvPr id="6603" name="Google Shape;660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1"/>
            <p:cNvGrpSpPr/>
            <p:nvPr/>
          </p:nvGrpSpPr>
          <p:grpSpPr>
            <a:xfrm>
              <a:off x="732428" y="1239937"/>
              <a:ext cx="739912" cy="607886"/>
              <a:chOff x="732428" y="1239937"/>
              <a:chExt cx="739912" cy="607886"/>
            </a:xfrm>
          </p:grpSpPr>
          <p:sp>
            <p:nvSpPr>
              <p:cNvPr id="6606" name="Google Shape;660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732428" y="1277018"/>
              <a:ext cx="702832" cy="533758"/>
              <a:chOff x="732428" y="1277018"/>
              <a:chExt cx="702832" cy="533758"/>
            </a:xfrm>
          </p:grpSpPr>
          <p:sp>
            <p:nvSpPr>
              <p:cNvPr id="6609" name="Google Shape;660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1"/>
            <p:cNvGrpSpPr/>
            <p:nvPr/>
          </p:nvGrpSpPr>
          <p:grpSpPr>
            <a:xfrm>
              <a:off x="931170" y="1306653"/>
              <a:ext cx="647179" cy="474455"/>
              <a:chOff x="931170" y="1306653"/>
              <a:chExt cx="647179" cy="474455"/>
            </a:xfrm>
          </p:grpSpPr>
          <p:sp>
            <p:nvSpPr>
              <p:cNvPr id="6612" name="Google Shape;661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1"/>
          <p:cNvGrpSpPr/>
          <p:nvPr/>
        </p:nvGrpSpPr>
        <p:grpSpPr>
          <a:xfrm>
            <a:off x="3948600" y="971313"/>
            <a:ext cx="634656" cy="699982"/>
            <a:chOff x="5985650" y="2860025"/>
            <a:chExt cx="1396075" cy="1539775"/>
          </a:xfrm>
        </p:grpSpPr>
        <p:sp>
          <p:nvSpPr>
            <p:cNvPr id="6616" name="Google Shape;661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1"/>
          <p:cNvGrpSpPr/>
          <p:nvPr/>
        </p:nvGrpSpPr>
        <p:grpSpPr>
          <a:xfrm>
            <a:off x="4704250" y="971306"/>
            <a:ext cx="725845" cy="699975"/>
            <a:chOff x="4249973" y="1201875"/>
            <a:chExt cx="1958568" cy="1888762"/>
          </a:xfrm>
        </p:grpSpPr>
        <p:sp>
          <p:nvSpPr>
            <p:cNvPr id="6649" name="Google Shape;664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81"/>
            <p:cNvGrpSpPr/>
            <p:nvPr/>
          </p:nvGrpSpPr>
          <p:grpSpPr>
            <a:xfrm>
              <a:off x="5853086" y="1789142"/>
              <a:ext cx="355454" cy="1048099"/>
              <a:chOff x="5576108" y="2016725"/>
              <a:chExt cx="565200" cy="1666560"/>
            </a:xfrm>
          </p:grpSpPr>
          <p:sp>
            <p:nvSpPr>
              <p:cNvPr id="6651" name="Google Shape;665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2" name="Google Shape;665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1"/>
            <p:cNvGrpSpPr/>
            <p:nvPr/>
          </p:nvGrpSpPr>
          <p:grpSpPr>
            <a:xfrm>
              <a:off x="4869455" y="2691676"/>
              <a:ext cx="1013897" cy="398961"/>
              <a:chOff x="4012057" y="3451825"/>
              <a:chExt cx="1612175" cy="634379"/>
            </a:xfrm>
          </p:grpSpPr>
          <p:sp>
            <p:nvSpPr>
              <p:cNvPr id="6654" name="Google Shape;665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5" name="Google Shape;665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1"/>
            <p:cNvGrpSpPr/>
            <p:nvPr/>
          </p:nvGrpSpPr>
          <p:grpSpPr>
            <a:xfrm>
              <a:off x="4276937" y="2155961"/>
              <a:ext cx="651965" cy="891358"/>
              <a:chOff x="3069908" y="2599997"/>
              <a:chExt cx="1036675" cy="1417328"/>
            </a:xfrm>
          </p:grpSpPr>
          <p:sp>
            <p:nvSpPr>
              <p:cNvPr id="6657" name="Google Shape;665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8" name="Google Shape;665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5054918" y="1201875"/>
              <a:ext cx="999548" cy="602711"/>
              <a:chOff x="4306958" y="1082925"/>
              <a:chExt cx="1589359" cy="958358"/>
            </a:xfrm>
          </p:grpSpPr>
          <p:sp>
            <p:nvSpPr>
              <p:cNvPr id="6660" name="Google Shape;666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1" name="Google Shape;666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1"/>
            <p:cNvGrpSpPr/>
            <p:nvPr/>
          </p:nvGrpSpPr>
          <p:grpSpPr>
            <a:xfrm>
              <a:off x="4249973" y="1303451"/>
              <a:ext cx="799317" cy="841334"/>
              <a:chOff x="3027033" y="1244439"/>
              <a:chExt cx="1270977" cy="1337786"/>
            </a:xfrm>
          </p:grpSpPr>
          <p:sp>
            <p:nvSpPr>
              <p:cNvPr id="6663" name="Google Shape;666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4" name="Google Shape;666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5" name="Google Shape;6665;p81"/>
          <p:cNvGrpSpPr/>
          <p:nvPr/>
        </p:nvGrpSpPr>
        <p:grpSpPr>
          <a:xfrm>
            <a:off x="4057114" y="1858087"/>
            <a:ext cx="750769" cy="683784"/>
            <a:chOff x="4204684" y="2104422"/>
            <a:chExt cx="699822" cy="637382"/>
          </a:xfrm>
        </p:grpSpPr>
        <p:grpSp>
          <p:nvGrpSpPr>
            <p:cNvPr id="6666" name="Google Shape;6666;p81"/>
            <p:cNvGrpSpPr/>
            <p:nvPr/>
          </p:nvGrpSpPr>
          <p:grpSpPr>
            <a:xfrm>
              <a:off x="4204684" y="2430067"/>
              <a:ext cx="342957" cy="311738"/>
              <a:chOff x="4204684" y="2430067"/>
              <a:chExt cx="342957" cy="311738"/>
            </a:xfrm>
          </p:grpSpPr>
          <p:sp>
            <p:nvSpPr>
              <p:cNvPr id="6667" name="Google Shape;666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1"/>
            <p:cNvGrpSpPr/>
            <p:nvPr/>
          </p:nvGrpSpPr>
          <p:grpSpPr>
            <a:xfrm>
              <a:off x="4561586" y="2430067"/>
              <a:ext cx="342920" cy="311738"/>
              <a:chOff x="4561586" y="2430067"/>
              <a:chExt cx="342920" cy="311738"/>
            </a:xfrm>
          </p:grpSpPr>
          <p:sp>
            <p:nvSpPr>
              <p:cNvPr id="6670" name="Google Shape;667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1"/>
            <p:cNvGrpSpPr/>
            <p:nvPr/>
          </p:nvGrpSpPr>
          <p:grpSpPr>
            <a:xfrm>
              <a:off x="4561586" y="2104422"/>
              <a:ext cx="342920" cy="311738"/>
              <a:chOff x="4561586" y="2104422"/>
              <a:chExt cx="342920" cy="311738"/>
            </a:xfrm>
          </p:grpSpPr>
          <p:sp>
            <p:nvSpPr>
              <p:cNvPr id="6673" name="Google Shape;667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1"/>
            <p:cNvGrpSpPr/>
            <p:nvPr/>
          </p:nvGrpSpPr>
          <p:grpSpPr>
            <a:xfrm>
              <a:off x="4204684" y="2104422"/>
              <a:ext cx="342957" cy="311664"/>
              <a:chOff x="4204684" y="2104422"/>
              <a:chExt cx="342957" cy="311664"/>
            </a:xfrm>
          </p:grpSpPr>
          <p:sp>
            <p:nvSpPr>
              <p:cNvPr id="6676" name="Google Shape;667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81"/>
          <p:cNvGrpSpPr/>
          <p:nvPr/>
        </p:nvGrpSpPr>
        <p:grpSpPr>
          <a:xfrm>
            <a:off x="5521547" y="971301"/>
            <a:ext cx="660591" cy="688867"/>
            <a:chOff x="5830645" y="1267368"/>
            <a:chExt cx="530340" cy="553040"/>
          </a:xfrm>
        </p:grpSpPr>
        <p:sp>
          <p:nvSpPr>
            <p:cNvPr id="6679" name="Google Shape;667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81"/>
            <p:cNvGrpSpPr/>
            <p:nvPr/>
          </p:nvGrpSpPr>
          <p:grpSpPr>
            <a:xfrm>
              <a:off x="5830645" y="1267368"/>
              <a:ext cx="259743" cy="269909"/>
              <a:chOff x="5830645" y="1267368"/>
              <a:chExt cx="259743" cy="269909"/>
            </a:xfrm>
          </p:grpSpPr>
          <p:sp>
            <p:nvSpPr>
              <p:cNvPr id="6681" name="Google Shape;668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1"/>
            <p:cNvGrpSpPr/>
            <p:nvPr/>
          </p:nvGrpSpPr>
          <p:grpSpPr>
            <a:xfrm>
              <a:off x="6101293" y="1267368"/>
              <a:ext cx="259692" cy="269909"/>
              <a:chOff x="6101293" y="1267368"/>
              <a:chExt cx="259692" cy="269909"/>
            </a:xfrm>
          </p:grpSpPr>
          <p:sp>
            <p:nvSpPr>
              <p:cNvPr id="6684" name="Google Shape;668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1"/>
            <p:cNvGrpSpPr/>
            <p:nvPr/>
          </p:nvGrpSpPr>
          <p:grpSpPr>
            <a:xfrm>
              <a:off x="5830645" y="1550500"/>
              <a:ext cx="259692" cy="269909"/>
              <a:chOff x="5830645" y="1550500"/>
              <a:chExt cx="259692" cy="269909"/>
            </a:xfrm>
          </p:grpSpPr>
          <p:sp>
            <p:nvSpPr>
              <p:cNvPr id="6687" name="Google Shape;668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1"/>
            <p:cNvGrpSpPr/>
            <p:nvPr/>
          </p:nvGrpSpPr>
          <p:grpSpPr>
            <a:xfrm>
              <a:off x="6101293" y="1550500"/>
              <a:ext cx="259692" cy="269909"/>
              <a:chOff x="6101293" y="1550500"/>
              <a:chExt cx="259692" cy="269909"/>
            </a:xfrm>
          </p:grpSpPr>
          <p:sp>
            <p:nvSpPr>
              <p:cNvPr id="6690" name="Google Shape;669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2" name="Google Shape;6692;p81"/>
          <p:cNvGrpSpPr/>
          <p:nvPr/>
        </p:nvGrpSpPr>
        <p:grpSpPr>
          <a:xfrm>
            <a:off x="723700" y="1861760"/>
            <a:ext cx="697154" cy="679574"/>
            <a:chOff x="2679875" y="2361475"/>
            <a:chExt cx="780425" cy="760575"/>
          </a:xfrm>
        </p:grpSpPr>
        <p:sp>
          <p:nvSpPr>
            <p:cNvPr id="6693" name="Google Shape;669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3122859" y="971352"/>
            <a:ext cx="735829" cy="684547"/>
            <a:chOff x="3351965" y="1148808"/>
            <a:chExt cx="750770" cy="698375"/>
          </a:xfrm>
        </p:grpSpPr>
        <p:grpSp>
          <p:nvGrpSpPr>
            <p:cNvPr id="6700" name="Google Shape;6700;p81"/>
            <p:cNvGrpSpPr/>
            <p:nvPr/>
          </p:nvGrpSpPr>
          <p:grpSpPr>
            <a:xfrm>
              <a:off x="3586796" y="1148808"/>
              <a:ext cx="294857" cy="286830"/>
              <a:chOff x="3750225" y="1774000"/>
              <a:chExt cx="149575" cy="145525"/>
            </a:xfrm>
          </p:grpSpPr>
          <p:sp>
            <p:nvSpPr>
              <p:cNvPr id="6701" name="Google Shape;670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1"/>
            <p:cNvGrpSpPr/>
            <p:nvPr/>
          </p:nvGrpSpPr>
          <p:grpSpPr>
            <a:xfrm>
              <a:off x="3779245" y="1375768"/>
              <a:ext cx="323490" cy="286978"/>
              <a:chOff x="3847850" y="1889150"/>
              <a:chExt cx="164100" cy="145600"/>
            </a:xfrm>
          </p:grpSpPr>
          <p:sp>
            <p:nvSpPr>
              <p:cNvPr id="6704" name="Google Shape;670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3351965" y="1330435"/>
              <a:ext cx="295449" cy="285401"/>
              <a:chOff x="3631100" y="1866150"/>
              <a:chExt cx="149875" cy="144800"/>
            </a:xfrm>
          </p:grpSpPr>
          <p:sp>
            <p:nvSpPr>
              <p:cNvPr id="6707" name="Google Shape;670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3548208" y="1560352"/>
              <a:ext cx="294808" cy="286830"/>
              <a:chOff x="3730650" y="1982800"/>
              <a:chExt cx="149550" cy="145525"/>
            </a:xfrm>
          </p:grpSpPr>
          <p:sp>
            <p:nvSpPr>
              <p:cNvPr id="6710" name="Google Shape;671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2" name="Google Shape;6712;p81"/>
          <p:cNvGrpSpPr/>
          <p:nvPr/>
        </p:nvGrpSpPr>
        <p:grpSpPr>
          <a:xfrm>
            <a:off x="7624512" y="971306"/>
            <a:ext cx="804565" cy="677795"/>
            <a:chOff x="7636443" y="1204988"/>
            <a:chExt cx="804565" cy="677795"/>
          </a:xfrm>
        </p:grpSpPr>
        <p:grpSp>
          <p:nvGrpSpPr>
            <p:cNvPr id="6713" name="Google Shape;6713;p81"/>
            <p:cNvGrpSpPr/>
            <p:nvPr/>
          </p:nvGrpSpPr>
          <p:grpSpPr>
            <a:xfrm>
              <a:off x="7636443" y="1509705"/>
              <a:ext cx="804565" cy="373078"/>
              <a:chOff x="7636443" y="1509705"/>
              <a:chExt cx="804565" cy="373078"/>
            </a:xfrm>
          </p:grpSpPr>
          <p:sp>
            <p:nvSpPr>
              <p:cNvPr id="6714" name="Google Shape;671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1"/>
            <p:cNvGrpSpPr/>
            <p:nvPr/>
          </p:nvGrpSpPr>
          <p:grpSpPr>
            <a:xfrm>
              <a:off x="7636443" y="1408133"/>
              <a:ext cx="804565" cy="373078"/>
              <a:chOff x="7636443" y="1408133"/>
              <a:chExt cx="804565" cy="373078"/>
            </a:xfrm>
          </p:grpSpPr>
          <p:sp>
            <p:nvSpPr>
              <p:cNvPr id="6717" name="Google Shape;671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1"/>
            <p:cNvGrpSpPr/>
            <p:nvPr/>
          </p:nvGrpSpPr>
          <p:grpSpPr>
            <a:xfrm>
              <a:off x="7636443" y="1306560"/>
              <a:ext cx="804565" cy="373078"/>
              <a:chOff x="7636443" y="1306560"/>
              <a:chExt cx="804565" cy="373078"/>
            </a:xfrm>
          </p:grpSpPr>
          <p:sp>
            <p:nvSpPr>
              <p:cNvPr id="6720" name="Google Shape;672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1"/>
            <p:cNvGrpSpPr/>
            <p:nvPr/>
          </p:nvGrpSpPr>
          <p:grpSpPr>
            <a:xfrm>
              <a:off x="7636443" y="1204988"/>
              <a:ext cx="804565" cy="373078"/>
              <a:chOff x="7636443" y="1204988"/>
              <a:chExt cx="804565" cy="373078"/>
            </a:xfrm>
          </p:grpSpPr>
          <p:sp>
            <p:nvSpPr>
              <p:cNvPr id="6723" name="Google Shape;672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5" name="Google Shape;6725;p81"/>
          <p:cNvGrpSpPr/>
          <p:nvPr/>
        </p:nvGrpSpPr>
        <p:grpSpPr>
          <a:xfrm>
            <a:off x="4963358" y="1878721"/>
            <a:ext cx="661339" cy="661188"/>
            <a:chOff x="3990000" y="975400"/>
            <a:chExt cx="3934200" cy="3933300"/>
          </a:xfrm>
        </p:grpSpPr>
        <p:sp>
          <p:nvSpPr>
            <p:cNvPr id="6726" name="Google Shape;672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1"/>
          <p:cNvGrpSpPr/>
          <p:nvPr/>
        </p:nvGrpSpPr>
        <p:grpSpPr>
          <a:xfrm>
            <a:off x="6607006" y="1857359"/>
            <a:ext cx="868881" cy="684241"/>
            <a:chOff x="6598259" y="2078634"/>
            <a:chExt cx="868881" cy="684241"/>
          </a:xfrm>
        </p:grpSpPr>
        <p:sp>
          <p:nvSpPr>
            <p:cNvPr id="6731" name="Google Shape;673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1"/>
            <p:cNvGrpSpPr/>
            <p:nvPr/>
          </p:nvGrpSpPr>
          <p:grpSpPr>
            <a:xfrm>
              <a:off x="6808175" y="2078634"/>
              <a:ext cx="452229" cy="684241"/>
              <a:chOff x="6808175" y="2078634"/>
              <a:chExt cx="452229" cy="684241"/>
            </a:xfrm>
          </p:grpSpPr>
          <p:sp>
            <p:nvSpPr>
              <p:cNvPr id="6738" name="Google Shape;673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81"/>
              <p:cNvGrpSpPr/>
              <p:nvPr/>
            </p:nvGrpSpPr>
            <p:grpSpPr>
              <a:xfrm>
                <a:off x="6821586" y="2078634"/>
                <a:ext cx="426871" cy="684241"/>
                <a:chOff x="6821586" y="2078634"/>
                <a:chExt cx="426871" cy="684241"/>
              </a:xfrm>
            </p:grpSpPr>
            <p:grpSp>
              <p:nvGrpSpPr>
                <p:cNvPr id="6745" name="Google Shape;6745;p81"/>
                <p:cNvGrpSpPr/>
                <p:nvPr/>
              </p:nvGrpSpPr>
              <p:grpSpPr>
                <a:xfrm>
                  <a:off x="6821586" y="2078634"/>
                  <a:ext cx="426871" cy="684241"/>
                  <a:chOff x="6821586" y="2078634"/>
                  <a:chExt cx="426871" cy="684241"/>
                </a:xfrm>
              </p:grpSpPr>
              <p:sp>
                <p:nvSpPr>
                  <p:cNvPr id="6746" name="Google Shape;674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71" name="Google Shape;6771;p81"/>
          <p:cNvGrpSpPr/>
          <p:nvPr/>
        </p:nvGrpSpPr>
        <p:grpSpPr>
          <a:xfrm>
            <a:off x="5780173" y="1862968"/>
            <a:ext cx="671358" cy="671358"/>
            <a:chOff x="6535625" y="760425"/>
            <a:chExt cx="1665900" cy="1665900"/>
          </a:xfrm>
        </p:grpSpPr>
        <p:sp>
          <p:nvSpPr>
            <p:cNvPr id="6772" name="Google Shape;677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1"/>
          <p:cNvGrpSpPr/>
          <p:nvPr/>
        </p:nvGrpSpPr>
        <p:grpSpPr>
          <a:xfrm>
            <a:off x="716989" y="3531368"/>
            <a:ext cx="1340789" cy="640830"/>
            <a:chOff x="238125" y="1151100"/>
            <a:chExt cx="7139450" cy="3412300"/>
          </a:xfrm>
        </p:grpSpPr>
        <p:sp>
          <p:nvSpPr>
            <p:cNvPr id="6777" name="Google Shape;677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1"/>
          <p:cNvGrpSpPr/>
          <p:nvPr/>
        </p:nvGrpSpPr>
        <p:grpSpPr>
          <a:xfrm>
            <a:off x="5584212" y="2734649"/>
            <a:ext cx="985357" cy="585764"/>
            <a:chOff x="5145061" y="2881789"/>
            <a:chExt cx="1107641" cy="658458"/>
          </a:xfrm>
        </p:grpSpPr>
        <p:grpSp>
          <p:nvGrpSpPr>
            <p:cNvPr id="6790" name="Google Shape;6790;p81"/>
            <p:cNvGrpSpPr/>
            <p:nvPr/>
          </p:nvGrpSpPr>
          <p:grpSpPr>
            <a:xfrm>
              <a:off x="5722989" y="3244587"/>
              <a:ext cx="529713" cy="295659"/>
              <a:chOff x="5722989" y="3244587"/>
              <a:chExt cx="529713" cy="295659"/>
            </a:xfrm>
          </p:grpSpPr>
          <p:sp>
            <p:nvSpPr>
              <p:cNvPr id="6791" name="Google Shape;679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2" name="Google Shape;679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3" name="Google Shape;6793;p81"/>
            <p:cNvGrpSpPr/>
            <p:nvPr/>
          </p:nvGrpSpPr>
          <p:grpSpPr>
            <a:xfrm>
              <a:off x="5145061" y="3244587"/>
              <a:ext cx="536807" cy="295659"/>
              <a:chOff x="5145061" y="3244587"/>
              <a:chExt cx="536807" cy="295659"/>
            </a:xfrm>
          </p:grpSpPr>
          <p:sp>
            <p:nvSpPr>
              <p:cNvPr id="6794" name="Google Shape;679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5" name="Google Shape;679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6" name="Google Shape;6796;p81"/>
            <p:cNvGrpSpPr/>
            <p:nvPr/>
          </p:nvGrpSpPr>
          <p:grpSpPr>
            <a:xfrm>
              <a:off x="5341327" y="2898245"/>
              <a:ext cx="532309" cy="614891"/>
              <a:chOff x="5341327" y="2898245"/>
              <a:chExt cx="532309" cy="614891"/>
            </a:xfrm>
          </p:grpSpPr>
          <p:sp>
            <p:nvSpPr>
              <p:cNvPr id="6797" name="Google Shape;679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8" name="Google Shape;679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9" name="Google Shape;6799;p81"/>
            <p:cNvGrpSpPr/>
            <p:nvPr/>
          </p:nvGrpSpPr>
          <p:grpSpPr>
            <a:xfrm>
              <a:off x="5532290" y="2881789"/>
              <a:ext cx="620516" cy="305456"/>
              <a:chOff x="5532290" y="2881789"/>
              <a:chExt cx="620516" cy="305456"/>
            </a:xfrm>
          </p:grpSpPr>
          <p:sp>
            <p:nvSpPr>
              <p:cNvPr id="6800" name="Google Shape;680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01" name="Google Shape;680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02" name="Google Shape;6802;p81"/>
          <p:cNvGrpSpPr/>
          <p:nvPr/>
        </p:nvGrpSpPr>
        <p:grpSpPr>
          <a:xfrm>
            <a:off x="8163135" y="3526707"/>
            <a:ext cx="269068" cy="645491"/>
            <a:chOff x="7026852" y="3311869"/>
            <a:chExt cx="434331" cy="1041954"/>
          </a:xfrm>
        </p:grpSpPr>
        <p:sp>
          <p:nvSpPr>
            <p:cNvPr id="6803" name="Google Shape;680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1"/>
          <p:cNvGrpSpPr/>
          <p:nvPr/>
        </p:nvGrpSpPr>
        <p:grpSpPr>
          <a:xfrm>
            <a:off x="6179716" y="3565945"/>
            <a:ext cx="293882" cy="293836"/>
            <a:chOff x="4873519" y="3311869"/>
            <a:chExt cx="499374" cy="499296"/>
          </a:xfrm>
        </p:grpSpPr>
        <p:sp>
          <p:nvSpPr>
            <p:cNvPr id="6807" name="Google Shape;680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1"/>
          <p:cNvGrpSpPr/>
          <p:nvPr/>
        </p:nvGrpSpPr>
        <p:grpSpPr>
          <a:xfrm>
            <a:off x="6179716" y="3878316"/>
            <a:ext cx="293882" cy="293882"/>
            <a:chOff x="4873519" y="3875839"/>
            <a:chExt cx="499374" cy="499374"/>
          </a:xfrm>
        </p:grpSpPr>
        <p:sp>
          <p:nvSpPr>
            <p:cNvPr id="6810" name="Google Shape;681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1"/>
          <p:cNvGrpSpPr/>
          <p:nvPr/>
        </p:nvGrpSpPr>
        <p:grpSpPr>
          <a:xfrm>
            <a:off x="2410244" y="1850269"/>
            <a:ext cx="698104" cy="698208"/>
            <a:chOff x="2565073" y="2075876"/>
            <a:chExt cx="672482" cy="672518"/>
          </a:xfrm>
        </p:grpSpPr>
        <p:sp>
          <p:nvSpPr>
            <p:cNvPr id="6813" name="Google Shape;681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1"/>
          <p:cNvGrpSpPr/>
          <p:nvPr/>
        </p:nvGrpSpPr>
        <p:grpSpPr>
          <a:xfrm>
            <a:off x="5633655" y="3534869"/>
            <a:ext cx="438354" cy="637329"/>
            <a:chOff x="1697726" y="3244179"/>
            <a:chExt cx="788124" cy="1146069"/>
          </a:xfrm>
        </p:grpSpPr>
        <p:sp>
          <p:nvSpPr>
            <p:cNvPr id="6820" name="Google Shape;682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81"/>
          <p:cNvGrpSpPr/>
          <p:nvPr/>
        </p:nvGrpSpPr>
        <p:grpSpPr>
          <a:xfrm>
            <a:off x="7634869" y="1863232"/>
            <a:ext cx="799565" cy="670282"/>
            <a:chOff x="7617850" y="2063282"/>
            <a:chExt cx="799565" cy="670282"/>
          </a:xfrm>
        </p:grpSpPr>
        <p:cxnSp>
          <p:nvCxnSpPr>
            <p:cNvPr id="6824" name="Google Shape;682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5" name="Google Shape;682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6" name="Google Shape;682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7" name="Google Shape;682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8" name="Google Shape;682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29" name="Google Shape;682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30" name="Google Shape;6830;p81"/>
            <p:cNvGrpSpPr/>
            <p:nvPr/>
          </p:nvGrpSpPr>
          <p:grpSpPr>
            <a:xfrm>
              <a:off x="7734309" y="2063282"/>
              <a:ext cx="570957" cy="620095"/>
              <a:chOff x="7734309" y="2063282"/>
              <a:chExt cx="570957" cy="620095"/>
            </a:xfrm>
          </p:grpSpPr>
          <p:grpSp>
            <p:nvGrpSpPr>
              <p:cNvPr id="6831" name="Google Shape;6831;p81"/>
              <p:cNvGrpSpPr/>
              <p:nvPr/>
            </p:nvGrpSpPr>
            <p:grpSpPr>
              <a:xfrm>
                <a:off x="8031573" y="2063282"/>
                <a:ext cx="273693" cy="620095"/>
                <a:chOff x="8031573" y="2063282"/>
                <a:chExt cx="273693" cy="620095"/>
              </a:xfrm>
            </p:grpSpPr>
            <p:sp>
              <p:nvSpPr>
                <p:cNvPr id="6832" name="Google Shape;683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1"/>
              <p:cNvGrpSpPr/>
              <p:nvPr/>
            </p:nvGrpSpPr>
            <p:grpSpPr>
              <a:xfrm flipH="1">
                <a:off x="7734309" y="2063282"/>
                <a:ext cx="273693" cy="620095"/>
                <a:chOff x="8031573" y="2063282"/>
                <a:chExt cx="273693" cy="620095"/>
              </a:xfrm>
            </p:grpSpPr>
            <p:sp>
              <p:nvSpPr>
                <p:cNvPr id="6837" name="Google Shape;683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41" name="Google Shape;684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81"/>
          <p:cNvGrpSpPr/>
          <p:nvPr/>
        </p:nvGrpSpPr>
        <p:grpSpPr>
          <a:xfrm>
            <a:off x="7821475" y="2716715"/>
            <a:ext cx="602567" cy="601884"/>
            <a:chOff x="1186975" y="238125"/>
            <a:chExt cx="5244275" cy="5238325"/>
          </a:xfrm>
        </p:grpSpPr>
        <p:sp>
          <p:nvSpPr>
            <p:cNvPr id="6844" name="Google Shape;684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1"/>
          <p:cNvGrpSpPr/>
          <p:nvPr/>
        </p:nvGrpSpPr>
        <p:grpSpPr>
          <a:xfrm>
            <a:off x="3264213" y="1856199"/>
            <a:ext cx="651848" cy="687338"/>
            <a:chOff x="3400515" y="2056248"/>
            <a:chExt cx="698134" cy="735987"/>
          </a:xfrm>
        </p:grpSpPr>
        <p:grpSp>
          <p:nvGrpSpPr>
            <p:cNvPr id="6849" name="Google Shape;6849;p81"/>
            <p:cNvGrpSpPr/>
            <p:nvPr/>
          </p:nvGrpSpPr>
          <p:grpSpPr>
            <a:xfrm>
              <a:off x="3400515" y="2283913"/>
              <a:ext cx="312919" cy="219900"/>
              <a:chOff x="3400515" y="2283913"/>
              <a:chExt cx="312919" cy="219900"/>
            </a:xfrm>
          </p:grpSpPr>
          <p:sp>
            <p:nvSpPr>
              <p:cNvPr id="6850" name="Google Shape;685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1" name="Google Shape;685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52" name="Google Shape;6852;p81"/>
            <p:cNvGrpSpPr/>
            <p:nvPr/>
          </p:nvGrpSpPr>
          <p:grpSpPr>
            <a:xfrm>
              <a:off x="3547823" y="2461089"/>
              <a:ext cx="219900" cy="331146"/>
              <a:chOff x="3547823" y="2461089"/>
              <a:chExt cx="219900" cy="331146"/>
            </a:xfrm>
          </p:grpSpPr>
          <p:sp>
            <p:nvSpPr>
              <p:cNvPr id="6853" name="Google Shape;685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4" name="Google Shape;685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55" name="Google Shape;6855;p81"/>
            <p:cNvGrpSpPr/>
            <p:nvPr/>
          </p:nvGrpSpPr>
          <p:grpSpPr>
            <a:xfrm>
              <a:off x="3734138" y="2461089"/>
              <a:ext cx="219900" cy="331146"/>
              <a:chOff x="3734138" y="2461089"/>
              <a:chExt cx="219900" cy="331146"/>
            </a:xfrm>
          </p:grpSpPr>
          <p:sp>
            <p:nvSpPr>
              <p:cNvPr id="6856" name="Google Shape;685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7" name="Google Shape;685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58" name="Google Shape;6858;p81"/>
            <p:cNvGrpSpPr/>
            <p:nvPr/>
          </p:nvGrpSpPr>
          <p:grpSpPr>
            <a:xfrm>
              <a:off x="3787560" y="2281742"/>
              <a:ext cx="311089" cy="219900"/>
              <a:chOff x="3787560" y="2281742"/>
              <a:chExt cx="311089" cy="219900"/>
            </a:xfrm>
          </p:grpSpPr>
          <p:sp>
            <p:nvSpPr>
              <p:cNvPr id="6859" name="Google Shape;685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60" name="Google Shape;686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861" name="Google Shape;6861;p81"/>
            <p:cNvGrpSpPr/>
            <p:nvPr/>
          </p:nvGrpSpPr>
          <p:grpSpPr>
            <a:xfrm>
              <a:off x="3637290" y="2056248"/>
              <a:ext cx="219900" cy="330736"/>
              <a:chOff x="3637290" y="2056248"/>
              <a:chExt cx="219900" cy="330736"/>
            </a:xfrm>
          </p:grpSpPr>
          <p:sp>
            <p:nvSpPr>
              <p:cNvPr id="6862" name="Google Shape;686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863" name="Google Shape;686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864" name="Google Shape;6864;p81"/>
          <p:cNvGrpSpPr/>
          <p:nvPr/>
        </p:nvGrpSpPr>
        <p:grpSpPr>
          <a:xfrm>
            <a:off x="2555919" y="2726205"/>
            <a:ext cx="1268144" cy="592394"/>
            <a:chOff x="238125" y="1188750"/>
            <a:chExt cx="7140450" cy="3335550"/>
          </a:xfrm>
        </p:grpSpPr>
        <p:sp>
          <p:nvSpPr>
            <p:cNvPr id="6865" name="Google Shape;686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81"/>
          <p:cNvGrpSpPr/>
          <p:nvPr/>
        </p:nvGrpSpPr>
        <p:grpSpPr>
          <a:xfrm>
            <a:off x="6663819" y="2728360"/>
            <a:ext cx="1053944" cy="590147"/>
            <a:chOff x="238125" y="1335475"/>
            <a:chExt cx="5418735" cy="3034175"/>
          </a:xfrm>
        </p:grpSpPr>
        <p:sp>
          <p:nvSpPr>
            <p:cNvPr id="6871" name="Google Shape;687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1"/>
          <p:cNvGrpSpPr/>
          <p:nvPr/>
        </p:nvGrpSpPr>
        <p:grpSpPr>
          <a:xfrm>
            <a:off x="4094628" y="3533259"/>
            <a:ext cx="1268207" cy="638939"/>
            <a:chOff x="3967651" y="3645904"/>
            <a:chExt cx="1479304" cy="745292"/>
          </a:xfrm>
        </p:grpSpPr>
        <p:grpSp>
          <p:nvGrpSpPr>
            <p:cNvPr id="6875" name="Google Shape;6875;p81"/>
            <p:cNvGrpSpPr/>
            <p:nvPr/>
          </p:nvGrpSpPr>
          <p:grpSpPr>
            <a:xfrm>
              <a:off x="3967651" y="4009026"/>
              <a:ext cx="1479304" cy="382170"/>
              <a:chOff x="3967651" y="4009026"/>
              <a:chExt cx="1479304" cy="382170"/>
            </a:xfrm>
          </p:grpSpPr>
          <p:grpSp>
            <p:nvGrpSpPr>
              <p:cNvPr id="6876" name="Google Shape;6876;p81"/>
              <p:cNvGrpSpPr/>
              <p:nvPr/>
            </p:nvGrpSpPr>
            <p:grpSpPr>
              <a:xfrm>
                <a:off x="4892216" y="4195630"/>
                <a:ext cx="554739" cy="195566"/>
                <a:chOff x="3604375" y="4892160"/>
                <a:chExt cx="1651500" cy="582215"/>
              </a:xfrm>
            </p:grpSpPr>
            <p:sp>
              <p:nvSpPr>
                <p:cNvPr id="6877" name="Google Shape;687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1"/>
              <p:cNvGrpSpPr/>
              <p:nvPr/>
            </p:nvGrpSpPr>
            <p:grpSpPr>
              <a:xfrm>
                <a:off x="3967651" y="4146303"/>
                <a:ext cx="579402" cy="244893"/>
                <a:chOff x="851875" y="4745310"/>
                <a:chExt cx="1724925" cy="729065"/>
              </a:xfrm>
            </p:grpSpPr>
            <p:sp>
              <p:nvSpPr>
                <p:cNvPr id="6880" name="Google Shape;688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81"/>
              <p:cNvGrpSpPr/>
              <p:nvPr/>
            </p:nvGrpSpPr>
            <p:grpSpPr>
              <a:xfrm>
                <a:off x="4460753" y="4009026"/>
                <a:ext cx="493110" cy="382170"/>
                <a:chOff x="2319875" y="4336625"/>
                <a:chExt cx="1468025" cy="1137750"/>
              </a:xfrm>
            </p:grpSpPr>
            <p:sp>
              <p:nvSpPr>
                <p:cNvPr id="6883" name="Google Shape;688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5" name="Google Shape;6885;p81"/>
            <p:cNvGrpSpPr/>
            <p:nvPr/>
          </p:nvGrpSpPr>
          <p:grpSpPr>
            <a:xfrm>
              <a:off x="4479443" y="3645904"/>
              <a:ext cx="455965" cy="388789"/>
              <a:chOff x="2957425" y="238100"/>
              <a:chExt cx="1910200" cy="1628775"/>
            </a:xfrm>
          </p:grpSpPr>
          <p:sp>
            <p:nvSpPr>
              <p:cNvPr id="6886" name="Google Shape;688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6" name="Google Shape;6896;p81"/>
          <p:cNvGrpSpPr/>
          <p:nvPr/>
        </p:nvGrpSpPr>
        <p:grpSpPr>
          <a:xfrm>
            <a:off x="2480742" y="3534460"/>
            <a:ext cx="1243128" cy="637739"/>
            <a:chOff x="2496310" y="3693351"/>
            <a:chExt cx="1342906" cy="688926"/>
          </a:xfrm>
        </p:grpSpPr>
        <p:grpSp>
          <p:nvGrpSpPr>
            <p:cNvPr id="6897" name="Google Shape;6897;p81"/>
            <p:cNvGrpSpPr/>
            <p:nvPr/>
          </p:nvGrpSpPr>
          <p:grpSpPr>
            <a:xfrm>
              <a:off x="2496310" y="3693351"/>
              <a:ext cx="1342906" cy="688875"/>
              <a:chOff x="2496310" y="3693351"/>
              <a:chExt cx="1342906" cy="688875"/>
            </a:xfrm>
          </p:grpSpPr>
          <p:sp>
            <p:nvSpPr>
              <p:cNvPr id="6898" name="Google Shape;689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81"/>
              <p:cNvCxnSpPr>
                <a:stCxn id="6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905" name="Google Shape;6905;p81"/>
              <p:cNvCxnSpPr>
                <a:stCxn id="6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906" name="Google Shape;6906;p81"/>
              <p:cNvCxnSpPr>
                <a:stCxn id="6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7" name="Google Shape;6907;p81"/>
              <p:cNvCxnSpPr>
                <a:stCxn id="6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8" name="Google Shape;6908;p81"/>
              <p:cNvCxnSpPr>
                <a:stCxn id="6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09" name="Google Shape;6909;p81"/>
            <p:cNvGrpSpPr/>
            <p:nvPr/>
          </p:nvGrpSpPr>
          <p:grpSpPr>
            <a:xfrm>
              <a:off x="2675275" y="3930557"/>
              <a:ext cx="1003306" cy="451719"/>
              <a:chOff x="2675275" y="4174282"/>
              <a:chExt cx="1003306" cy="451719"/>
            </a:xfrm>
          </p:grpSpPr>
          <p:sp>
            <p:nvSpPr>
              <p:cNvPr id="6910" name="Google Shape;691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3" name="Google Shape;6913;p81"/>
          <p:cNvGrpSpPr/>
          <p:nvPr/>
        </p:nvGrpSpPr>
        <p:grpSpPr>
          <a:xfrm>
            <a:off x="1654412" y="971306"/>
            <a:ext cx="574511" cy="874709"/>
            <a:chOff x="1715404" y="1112080"/>
            <a:chExt cx="642270" cy="977984"/>
          </a:xfrm>
        </p:grpSpPr>
        <p:grpSp>
          <p:nvGrpSpPr>
            <p:cNvPr id="6914" name="Google Shape;6914;p81"/>
            <p:cNvGrpSpPr/>
            <p:nvPr/>
          </p:nvGrpSpPr>
          <p:grpSpPr>
            <a:xfrm>
              <a:off x="1715404" y="1112080"/>
              <a:ext cx="642270" cy="977984"/>
              <a:chOff x="1715404" y="1112080"/>
              <a:chExt cx="642270" cy="977984"/>
            </a:xfrm>
          </p:grpSpPr>
          <p:sp>
            <p:nvSpPr>
              <p:cNvPr id="6915" name="Google Shape;691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1"/>
            <p:cNvGrpSpPr/>
            <p:nvPr/>
          </p:nvGrpSpPr>
          <p:grpSpPr>
            <a:xfrm>
              <a:off x="1768927" y="1165603"/>
              <a:ext cx="535225" cy="851367"/>
              <a:chOff x="1768927" y="1165603"/>
              <a:chExt cx="535225" cy="851367"/>
            </a:xfrm>
          </p:grpSpPr>
          <p:sp>
            <p:nvSpPr>
              <p:cNvPr id="6918" name="Google Shape;691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1"/>
            <p:cNvGrpSpPr/>
            <p:nvPr/>
          </p:nvGrpSpPr>
          <p:grpSpPr>
            <a:xfrm>
              <a:off x="1822449" y="1219125"/>
              <a:ext cx="428180" cy="718859"/>
              <a:chOff x="1822449" y="1219125"/>
              <a:chExt cx="428180" cy="718859"/>
            </a:xfrm>
          </p:grpSpPr>
          <p:sp>
            <p:nvSpPr>
              <p:cNvPr id="6921" name="Google Shape;692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1"/>
            <p:cNvGrpSpPr/>
            <p:nvPr/>
          </p:nvGrpSpPr>
          <p:grpSpPr>
            <a:xfrm>
              <a:off x="1875972" y="1272648"/>
              <a:ext cx="321135" cy="586939"/>
              <a:chOff x="1875972" y="1272648"/>
              <a:chExt cx="321135" cy="586939"/>
            </a:xfrm>
          </p:grpSpPr>
          <p:sp>
            <p:nvSpPr>
              <p:cNvPr id="6924" name="Google Shape;692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6" name="Google Shape;6926;p81"/>
          <p:cNvGrpSpPr/>
          <p:nvPr/>
        </p:nvGrpSpPr>
        <p:grpSpPr>
          <a:xfrm>
            <a:off x="7761573" y="3528028"/>
            <a:ext cx="293855" cy="644170"/>
            <a:chOff x="241025" y="3151575"/>
            <a:chExt cx="293855" cy="644170"/>
          </a:xfrm>
        </p:grpSpPr>
        <p:sp>
          <p:nvSpPr>
            <p:cNvPr id="6927" name="Google Shape;692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1"/>
          <p:cNvGrpSpPr/>
          <p:nvPr/>
        </p:nvGrpSpPr>
        <p:grpSpPr>
          <a:xfrm>
            <a:off x="709557" y="2728028"/>
            <a:ext cx="1779649" cy="591620"/>
            <a:chOff x="246070" y="1983375"/>
            <a:chExt cx="1855347" cy="616849"/>
          </a:xfrm>
        </p:grpSpPr>
        <p:sp>
          <p:nvSpPr>
            <p:cNvPr id="6930" name="Google Shape;693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81"/>
          <p:cNvGrpSpPr/>
          <p:nvPr/>
        </p:nvGrpSpPr>
        <p:grpSpPr>
          <a:xfrm>
            <a:off x="2320424" y="971306"/>
            <a:ext cx="711055" cy="745993"/>
            <a:chOff x="2496269" y="1171698"/>
            <a:chExt cx="761953" cy="799392"/>
          </a:xfrm>
        </p:grpSpPr>
        <p:grpSp>
          <p:nvGrpSpPr>
            <p:cNvPr id="6940" name="Google Shape;6940;p81"/>
            <p:cNvGrpSpPr/>
            <p:nvPr/>
          </p:nvGrpSpPr>
          <p:grpSpPr>
            <a:xfrm>
              <a:off x="2496269" y="1171698"/>
              <a:ext cx="761953" cy="723022"/>
              <a:chOff x="2496269" y="1171698"/>
              <a:chExt cx="761953" cy="723022"/>
            </a:xfrm>
          </p:grpSpPr>
          <p:sp>
            <p:nvSpPr>
              <p:cNvPr id="6941" name="Google Shape;694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81"/>
              <p:cNvGrpSpPr/>
              <p:nvPr/>
            </p:nvGrpSpPr>
            <p:grpSpPr>
              <a:xfrm>
                <a:off x="2496269" y="1171698"/>
                <a:ext cx="761953" cy="723022"/>
                <a:chOff x="2496269" y="1120652"/>
                <a:chExt cx="761953" cy="723022"/>
              </a:xfrm>
            </p:grpSpPr>
            <p:grpSp>
              <p:nvGrpSpPr>
                <p:cNvPr id="6944" name="Google Shape;6944;p81"/>
                <p:cNvGrpSpPr/>
                <p:nvPr/>
              </p:nvGrpSpPr>
              <p:grpSpPr>
                <a:xfrm>
                  <a:off x="2496269" y="1120652"/>
                  <a:ext cx="761953" cy="723022"/>
                  <a:chOff x="2496269" y="1120652"/>
                  <a:chExt cx="761953" cy="723022"/>
                </a:xfrm>
              </p:grpSpPr>
              <p:grpSp>
                <p:nvGrpSpPr>
                  <p:cNvPr id="6945" name="Google Shape;6945;p81"/>
                  <p:cNvGrpSpPr/>
                  <p:nvPr/>
                </p:nvGrpSpPr>
                <p:grpSpPr>
                  <a:xfrm>
                    <a:off x="2496269" y="1304589"/>
                    <a:ext cx="407089" cy="305057"/>
                    <a:chOff x="2496269" y="1304589"/>
                    <a:chExt cx="407089" cy="305057"/>
                  </a:xfrm>
                </p:grpSpPr>
                <p:sp>
                  <p:nvSpPr>
                    <p:cNvPr id="6946" name="Google Shape;694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1"/>
                  <p:cNvGrpSpPr/>
                  <p:nvPr/>
                </p:nvGrpSpPr>
                <p:grpSpPr>
                  <a:xfrm>
                    <a:off x="2586468" y="1493376"/>
                    <a:ext cx="358850" cy="349656"/>
                    <a:chOff x="2586468" y="1493376"/>
                    <a:chExt cx="358850" cy="349656"/>
                  </a:xfrm>
                </p:grpSpPr>
                <p:sp>
                  <p:nvSpPr>
                    <p:cNvPr id="6949" name="Google Shape;694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1"/>
                  <p:cNvGrpSpPr/>
                  <p:nvPr/>
                </p:nvGrpSpPr>
                <p:grpSpPr>
                  <a:xfrm>
                    <a:off x="2807939" y="1494024"/>
                    <a:ext cx="358857" cy="349650"/>
                    <a:chOff x="2807939" y="1494024"/>
                    <a:chExt cx="358857" cy="349650"/>
                  </a:xfrm>
                </p:grpSpPr>
                <p:sp>
                  <p:nvSpPr>
                    <p:cNvPr id="6952" name="Google Shape;695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1"/>
                  <p:cNvGrpSpPr/>
                  <p:nvPr/>
                </p:nvGrpSpPr>
                <p:grpSpPr>
                  <a:xfrm>
                    <a:off x="2851133" y="1305635"/>
                    <a:ext cx="407089" cy="305057"/>
                    <a:chOff x="2851133" y="1305635"/>
                    <a:chExt cx="407089" cy="305057"/>
                  </a:xfrm>
                </p:grpSpPr>
                <p:sp>
                  <p:nvSpPr>
                    <p:cNvPr id="6955" name="Google Shape;695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1"/>
                  <p:cNvGrpSpPr/>
                  <p:nvPr/>
                </p:nvGrpSpPr>
                <p:grpSpPr>
                  <a:xfrm>
                    <a:off x="2727495" y="1120652"/>
                    <a:ext cx="300271" cy="396358"/>
                    <a:chOff x="2727495" y="1120652"/>
                    <a:chExt cx="300271" cy="396358"/>
                  </a:xfrm>
                </p:grpSpPr>
                <p:sp>
                  <p:nvSpPr>
                    <p:cNvPr id="6958" name="Google Shape;695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0" name="Google Shape;6960;p81"/>
                <p:cNvGrpSpPr/>
                <p:nvPr/>
              </p:nvGrpSpPr>
              <p:grpSpPr>
                <a:xfrm>
                  <a:off x="2722305" y="1350460"/>
                  <a:ext cx="308357" cy="308344"/>
                  <a:chOff x="2722305" y="1350460"/>
                  <a:chExt cx="308357" cy="308344"/>
                </a:xfrm>
              </p:grpSpPr>
              <p:sp>
                <p:nvSpPr>
                  <p:cNvPr id="6961" name="Google Shape;696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81"/>
                  <p:cNvGrpSpPr/>
                  <p:nvPr/>
                </p:nvGrpSpPr>
                <p:grpSpPr>
                  <a:xfrm>
                    <a:off x="2725064" y="1364529"/>
                    <a:ext cx="297954" cy="280182"/>
                    <a:chOff x="2725064" y="1364529"/>
                    <a:chExt cx="297954" cy="280182"/>
                  </a:xfrm>
                </p:grpSpPr>
                <p:sp>
                  <p:nvSpPr>
                    <p:cNvPr id="6963" name="Google Shape;696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68" name="Google Shape;696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1"/>
          <p:cNvGrpSpPr/>
          <p:nvPr/>
        </p:nvGrpSpPr>
        <p:grpSpPr>
          <a:xfrm>
            <a:off x="3909124" y="2727412"/>
            <a:ext cx="1569144" cy="591015"/>
            <a:chOff x="3820100" y="3023049"/>
            <a:chExt cx="1303926" cy="491162"/>
          </a:xfrm>
        </p:grpSpPr>
        <p:grpSp>
          <p:nvGrpSpPr>
            <p:cNvPr id="6974" name="Google Shape;6974;p81"/>
            <p:cNvGrpSpPr/>
            <p:nvPr/>
          </p:nvGrpSpPr>
          <p:grpSpPr>
            <a:xfrm>
              <a:off x="3820100" y="3023072"/>
              <a:ext cx="1303926" cy="491139"/>
              <a:chOff x="3820100" y="3023072"/>
              <a:chExt cx="1303926" cy="491139"/>
            </a:xfrm>
          </p:grpSpPr>
          <p:sp>
            <p:nvSpPr>
              <p:cNvPr id="6975" name="Google Shape;697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1"/>
            <p:cNvGrpSpPr/>
            <p:nvPr/>
          </p:nvGrpSpPr>
          <p:grpSpPr>
            <a:xfrm>
              <a:off x="4132439" y="3023645"/>
              <a:ext cx="393633" cy="177096"/>
              <a:chOff x="4132439" y="3023645"/>
              <a:chExt cx="393633" cy="177096"/>
            </a:xfrm>
          </p:grpSpPr>
          <p:sp>
            <p:nvSpPr>
              <p:cNvPr id="6978" name="Google Shape;697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1"/>
            <p:cNvGrpSpPr/>
            <p:nvPr/>
          </p:nvGrpSpPr>
          <p:grpSpPr>
            <a:xfrm>
              <a:off x="3921811" y="3023049"/>
              <a:ext cx="1002397" cy="388943"/>
              <a:chOff x="3921811" y="3023049"/>
              <a:chExt cx="1002397" cy="388943"/>
            </a:xfrm>
          </p:grpSpPr>
          <p:sp>
            <p:nvSpPr>
              <p:cNvPr id="6981" name="Google Shape;698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1"/>
            <p:cNvGrpSpPr/>
            <p:nvPr/>
          </p:nvGrpSpPr>
          <p:grpSpPr>
            <a:xfrm>
              <a:off x="4023645" y="3023049"/>
              <a:ext cx="683032" cy="286722"/>
              <a:chOff x="4023645" y="3023049"/>
              <a:chExt cx="683032" cy="286722"/>
            </a:xfrm>
          </p:grpSpPr>
          <p:sp>
            <p:nvSpPr>
              <p:cNvPr id="6984" name="Google Shape;698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6" name="Google Shape;6986;p81"/>
          <p:cNvGrpSpPr/>
          <p:nvPr/>
        </p:nvGrpSpPr>
        <p:grpSpPr>
          <a:xfrm>
            <a:off x="1541246" y="1854257"/>
            <a:ext cx="713522" cy="688025"/>
            <a:chOff x="1706078" y="2092648"/>
            <a:chExt cx="660913" cy="637296"/>
          </a:xfrm>
        </p:grpSpPr>
        <p:sp>
          <p:nvSpPr>
            <p:cNvPr id="6987" name="Google Shape;698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81"/>
            <p:cNvGrpSpPr/>
            <p:nvPr/>
          </p:nvGrpSpPr>
          <p:grpSpPr>
            <a:xfrm>
              <a:off x="1706078" y="2092648"/>
              <a:ext cx="660913" cy="575241"/>
              <a:chOff x="1706078" y="2092648"/>
              <a:chExt cx="660913" cy="575241"/>
            </a:xfrm>
          </p:grpSpPr>
          <p:sp>
            <p:nvSpPr>
              <p:cNvPr id="6989" name="Google Shape;698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81"/>
          <p:cNvGrpSpPr/>
          <p:nvPr/>
        </p:nvGrpSpPr>
        <p:grpSpPr>
          <a:xfrm>
            <a:off x="6303104" y="971806"/>
            <a:ext cx="1317459" cy="684168"/>
            <a:chOff x="238125" y="999450"/>
            <a:chExt cx="7140700" cy="3708225"/>
          </a:xfrm>
        </p:grpSpPr>
        <p:sp>
          <p:nvSpPr>
            <p:cNvPr id="6993" name="Google Shape;699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pSp>
        <p:nvGrpSpPr>
          <p:cNvPr id="411" name="Google Shape;411;p37"/>
          <p:cNvGrpSpPr/>
          <p:nvPr/>
        </p:nvGrpSpPr>
        <p:grpSpPr>
          <a:xfrm>
            <a:off x="304083" y="888644"/>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2765" y="2851494"/>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4;p36">
            <a:extLst>
              <a:ext uri="{FF2B5EF4-FFF2-40B4-BE49-F238E27FC236}">
                <a16:creationId xmlns:a16="http://schemas.microsoft.com/office/drawing/2014/main" id="{7888EC35-7B05-EB0D-B123-51461F4C0D1E}"/>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3900" dirty="0"/>
              <a:t>Yapay sinir ağları</a:t>
            </a:r>
            <a:endParaRPr sz="3900" dirty="0"/>
          </a:p>
        </p:txBody>
      </p:sp>
      <p:sp>
        <p:nvSpPr>
          <p:cNvPr id="109" name="Google Shape;355;p36">
            <a:extLst>
              <a:ext uri="{FF2B5EF4-FFF2-40B4-BE49-F238E27FC236}">
                <a16:creationId xmlns:a16="http://schemas.microsoft.com/office/drawing/2014/main" id="{64C0EF2E-EA3B-0A54-CACF-02A2E71AD2A7}"/>
              </a:ext>
            </a:extLst>
          </p:cNvPr>
          <p:cNvSpPr txBox="1">
            <a:spLocks noGrp="1"/>
          </p:cNvSpPr>
          <p:nvPr>
            <p:ph type="subTitle" idx="1"/>
          </p:nvPr>
        </p:nvSpPr>
        <p:spPr>
          <a:xfrm>
            <a:off x="765951" y="1212040"/>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tr-TR" dirty="0"/>
              <a:t>Genel olarak yapay sinir ağları, sınıflandırma, sinyal saydamlığı, veri işlemleri ve optimizasyon çalışmalarında en güçlü tekniklerden biri olarak kabul edilebilir. Yapay sinir ağları kullanımı esnasında beklenen değerler ile yapay sinir ağlarının sonuçları arasında karşılaştırma yapılır. Bu yapılan karşılaştırma sistem zekasında sonuçları hata miktarlarına göre eğitilerek tecrübe edinilir.</a:t>
            </a:r>
            <a:endParaRPr dirty="0"/>
          </a:p>
        </p:txBody>
      </p:sp>
      <p:sp>
        <p:nvSpPr>
          <p:cNvPr id="110" name="Google Shape;399;p37">
            <a:extLst>
              <a:ext uri="{FF2B5EF4-FFF2-40B4-BE49-F238E27FC236}">
                <a16:creationId xmlns:a16="http://schemas.microsoft.com/office/drawing/2014/main" id="{3763E082-8CAD-987E-58CB-1B92EB03C173}"/>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sym typeface="Bebas Neue"/>
              </a:rPr>
              <a:t>Yapay sinir ağları</a:t>
            </a:r>
            <a:endParaRPr dirty="0">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05"/>
        <p:cNvGrpSpPr/>
        <p:nvPr/>
      </p:nvGrpSpPr>
      <p:grpSpPr>
        <a:xfrm>
          <a:off x="0" y="0"/>
          <a:ext cx="0" cy="0"/>
          <a:chOff x="0" y="0"/>
          <a:chExt cx="0" cy="0"/>
        </a:xfrm>
      </p:grpSpPr>
      <p:grpSp>
        <p:nvGrpSpPr>
          <p:cNvPr id="7006" name="Google Shape;7006;p82"/>
          <p:cNvGrpSpPr/>
          <p:nvPr/>
        </p:nvGrpSpPr>
        <p:grpSpPr>
          <a:xfrm>
            <a:off x="717025" y="967615"/>
            <a:ext cx="1636117" cy="1526144"/>
            <a:chOff x="729238" y="1179665"/>
            <a:chExt cx="1636117" cy="1526144"/>
          </a:xfrm>
        </p:grpSpPr>
        <p:grpSp>
          <p:nvGrpSpPr>
            <p:cNvPr id="7007" name="Google Shape;7007;p82"/>
            <p:cNvGrpSpPr/>
            <p:nvPr/>
          </p:nvGrpSpPr>
          <p:grpSpPr>
            <a:xfrm>
              <a:off x="729238" y="1179665"/>
              <a:ext cx="80700" cy="1526144"/>
              <a:chOff x="729238" y="1179665"/>
              <a:chExt cx="80700" cy="1526144"/>
            </a:xfrm>
          </p:grpSpPr>
          <p:sp>
            <p:nvSpPr>
              <p:cNvPr id="7008" name="Google Shape;700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2"/>
            <p:cNvGrpSpPr/>
            <p:nvPr/>
          </p:nvGrpSpPr>
          <p:grpSpPr>
            <a:xfrm>
              <a:off x="903098" y="1179665"/>
              <a:ext cx="80700" cy="1526144"/>
              <a:chOff x="903098" y="1179665"/>
              <a:chExt cx="80700" cy="1526144"/>
            </a:xfrm>
          </p:grpSpPr>
          <p:sp>
            <p:nvSpPr>
              <p:cNvPr id="7019" name="Google Shape;701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2"/>
            <p:cNvGrpSpPr/>
            <p:nvPr/>
          </p:nvGrpSpPr>
          <p:grpSpPr>
            <a:xfrm>
              <a:off x="1076958" y="1179665"/>
              <a:ext cx="80700" cy="1526144"/>
              <a:chOff x="1076958" y="1179665"/>
              <a:chExt cx="80700" cy="1526144"/>
            </a:xfrm>
          </p:grpSpPr>
          <p:sp>
            <p:nvSpPr>
              <p:cNvPr id="7030" name="Google Shape;703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2"/>
            <p:cNvGrpSpPr/>
            <p:nvPr/>
          </p:nvGrpSpPr>
          <p:grpSpPr>
            <a:xfrm>
              <a:off x="1247707" y="1179665"/>
              <a:ext cx="80700" cy="1526144"/>
              <a:chOff x="1247707" y="1179665"/>
              <a:chExt cx="80700" cy="1526144"/>
            </a:xfrm>
          </p:grpSpPr>
          <p:sp>
            <p:nvSpPr>
              <p:cNvPr id="7041" name="Google Shape;704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2"/>
            <p:cNvGrpSpPr/>
            <p:nvPr/>
          </p:nvGrpSpPr>
          <p:grpSpPr>
            <a:xfrm>
              <a:off x="1421567" y="1179665"/>
              <a:ext cx="80700" cy="1526144"/>
              <a:chOff x="1421567" y="1179665"/>
              <a:chExt cx="80700" cy="1526144"/>
            </a:xfrm>
          </p:grpSpPr>
          <p:sp>
            <p:nvSpPr>
              <p:cNvPr id="7052" name="Google Shape;705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2"/>
            <p:cNvGrpSpPr/>
            <p:nvPr/>
          </p:nvGrpSpPr>
          <p:grpSpPr>
            <a:xfrm>
              <a:off x="1592327" y="1179665"/>
              <a:ext cx="80700" cy="1526144"/>
              <a:chOff x="1592327" y="1179665"/>
              <a:chExt cx="80700" cy="1526144"/>
            </a:xfrm>
          </p:grpSpPr>
          <p:sp>
            <p:nvSpPr>
              <p:cNvPr id="7063" name="Google Shape;706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2"/>
            <p:cNvGrpSpPr/>
            <p:nvPr/>
          </p:nvGrpSpPr>
          <p:grpSpPr>
            <a:xfrm>
              <a:off x="1766187" y="1179665"/>
              <a:ext cx="80700" cy="1526144"/>
              <a:chOff x="1766187" y="1179665"/>
              <a:chExt cx="80700" cy="1526144"/>
            </a:xfrm>
          </p:grpSpPr>
          <p:sp>
            <p:nvSpPr>
              <p:cNvPr id="7074" name="Google Shape;707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1936935" y="1179665"/>
              <a:ext cx="80700" cy="1526144"/>
              <a:chOff x="1936935" y="1179665"/>
              <a:chExt cx="80700" cy="1526144"/>
            </a:xfrm>
          </p:grpSpPr>
          <p:sp>
            <p:nvSpPr>
              <p:cNvPr id="7085" name="Google Shape;708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2"/>
            <p:cNvGrpSpPr/>
            <p:nvPr/>
          </p:nvGrpSpPr>
          <p:grpSpPr>
            <a:xfrm>
              <a:off x="2110795" y="1179665"/>
              <a:ext cx="80700" cy="1526144"/>
              <a:chOff x="2110795" y="1179665"/>
              <a:chExt cx="80700" cy="1526144"/>
            </a:xfrm>
          </p:grpSpPr>
          <p:sp>
            <p:nvSpPr>
              <p:cNvPr id="7096" name="Google Shape;709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2"/>
            <p:cNvGrpSpPr/>
            <p:nvPr/>
          </p:nvGrpSpPr>
          <p:grpSpPr>
            <a:xfrm>
              <a:off x="2284655" y="1179665"/>
              <a:ext cx="80700" cy="1526144"/>
              <a:chOff x="2284655" y="1179665"/>
              <a:chExt cx="80700" cy="1526144"/>
            </a:xfrm>
          </p:grpSpPr>
          <p:sp>
            <p:nvSpPr>
              <p:cNvPr id="7107" name="Google Shape;710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7" name="Google Shape;7117;p82"/>
          <p:cNvGrpSpPr/>
          <p:nvPr/>
        </p:nvGrpSpPr>
        <p:grpSpPr>
          <a:xfrm>
            <a:off x="2611692" y="986753"/>
            <a:ext cx="1364248" cy="1102133"/>
            <a:chOff x="2623904" y="1198803"/>
            <a:chExt cx="1364248" cy="1102133"/>
          </a:xfrm>
        </p:grpSpPr>
        <p:grpSp>
          <p:nvGrpSpPr>
            <p:cNvPr id="7118" name="Google Shape;7118;p82"/>
            <p:cNvGrpSpPr/>
            <p:nvPr/>
          </p:nvGrpSpPr>
          <p:grpSpPr>
            <a:xfrm>
              <a:off x="2623907" y="1198803"/>
              <a:ext cx="1364245" cy="273000"/>
              <a:chOff x="2623907" y="1198803"/>
              <a:chExt cx="1364245" cy="273000"/>
            </a:xfrm>
          </p:grpSpPr>
          <p:sp>
            <p:nvSpPr>
              <p:cNvPr id="7119" name="Google Shape;711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2"/>
            <p:cNvGrpSpPr/>
            <p:nvPr/>
          </p:nvGrpSpPr>
          <p:grpSpPr>
            <a:xfrm>
              <a:off x="2623904" y="1476964"/>
              <a:ext cx="1364245" cy="273000"/>
              <a:chOff x="2623904" y="1476964"/>
              <a:chExt cx="1364245" cy="273000"/>
            </a:xfrm>
          </p:grpSpPr>
          <p:sp>
            <p:nvSpPr>
              <p:cNvPr id="7125" name="Google Shape;712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2"/>
            <p:cNvGrpSpPr/>
            <p:nvPr/>
          </p:nvGrpSpPr>
          <p:grpSpPr>
            <a:xfrm>
              <a:off x="2623907" y="1749775"/>
              <a:ext cx="1364245" cy="273000"/>
              <a:chOff x="2623907" y="1749775"/>
              <a:chExt cx="1364245" cy="273000"/>
            </a:xfrm>
          </p:grpSpPr>
          <p:sp>
            <p:nvSpPr>
              <p:cNvPr id="7131" name="Google Shape;713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2"/>
            <p:cNvGrpSpPr/>
            <p:nvPr/>
          </p:nvGrpSpPr>
          <p:grpSpPr>
            <a:xfrm>
              <a:off x="2623904" y="2027936"/>
              <a:ext cx="1364245" cy="273000"/>
              <a:chOff x="2623904" y="2027936"/>
              <a:chExt cx="1364245" cy="273000"/>
            </a:xfrm>
          </p:grpSpPr>
          <p:sp>
            <p:nvSpPr>
              <p:cNvPr id="7137" name="Google Shape;713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82"/>
          <p:cNvGrpSpPr/>
          <p:nvPr/>
        </p:nvGrpSpPr>
        <p:grpSpPr>
          <a:xfrm>
            <a:off x="2601153" y="2445826"/>
            <a:ext cx="1387541" cy="159124"/>
            <a:chOff x="3200660" y="2180272"/>
            <a:chExt cx="2563824" cy="378237"/>
          </a:xfrm>
        </p:grpSpPr>
        <p:sp>
          <p:nvSpPr>
            <p:cNvPr id="7143" name="Google Shape;714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2597677" y="2723590"/>
            <a:ext cx="1390502" cy="159625"/>
            <a:chOff x="3530150" y="2790075"/>
            <a:chExt cx="1962600" cy="225300"/>
          </a:xfrm>
        </p:grpSpPr>
        <p:sp>
          <p:nvSpPr>
            <p:cNvPr id="7162" name="Google Shape;716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2597735" y="3001855"/>
            <a:ext cx="1411629" cy="154175"/>
            <a:chOff x="3558802" y="4011244"/>
            <a:chExt cx="1866000" cy="111600"/>
          </a:xfrm>
        </p:grpSpPr>
        <p:sp>
          <p:nvSpPr>
            <p:cNvPr id="7165" name="Google Shape;716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2"/>
          <p:cNvGrpSpPr/>
          <p:nvPr/>
        </p:nvGrpSpPr>
        <p:grpSpPr>
          <a:xfrm>
            <a:off x="2598023" y="2207425"/>
            <a:ext cx="1383503" cy="119761"/>
            <a:chOff x="3465975" y="2270258"/>
            <a:chExt cx="1986364" cy="171947"/>
          </a:xfrm>
        </p:grpSpPr>
        <p:sp>
          <p:nvSpPr>
            <p:cNvPr id="7168" name="Google Shape;716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2"/>
          <p:cNvGrpSpPr/>
          <p:nvPr/>
        </p:nvGrpSpPr>
        <p:grpSpPr>
          <a:xfrm>
            <a:off x="2609030" y="3571198"/>
            <a:ext cx="1369531" cy="195460"/>
            <a:chOff x="723300" y="4253549"/>
            <a:chExt cx="2276482" cy="324900"/>
          </a:xfrm>
        </p:grpSpPr>
        <p:sp>
          <p:nvSpPr>
            <p:cNvPr id="7177" name="Google Shape;717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2"/>
          <p:cNvGrpSpPr/>
          <p:nvPr/>
        </p:nvGrpSpPr>
        <p:grpSpPr>
          <a:xfrm>
            <a:off x="2598591" y="3272439"/>
            <a:ext cx="1389066" cy="180119"/>
            <a:chOff x="705948" y="3788465"/>
            <a:chExt cx="2308953" cy="299400"/>
          </a:xfrm>
        </p:grpSpPr>
        <p:sp>
          <p:nvSpPr>
            <p:cNvPr id="7183" name="Google Shape;718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4195581" y="1876393"/>
            <a:ext cx="1433821" cy="191501"/>
            <a:chOff x="4273350" y="2088443"/>
            <a:chExt cx="1433821" cy="191501"/>
          </a:xfrm>
        </p:grpSpPr>
        <p:grpSp>
          <p:nvGrpSpPr>
            <p:cNvPr id="7189" name="Google Shape;7189;p82"/>
            <p:cNvGrpSpPr/>
            <p:nvPr/>
          </p:nvGrpSpPr>
          <p:grpSpPr>
            <a:xfrm>
              <a:off x="4273350" y="2088443"/>
              <a:ext cx="1433821" cy="0"/>
              <a:chOff x="5224975" y="2962250"/>
              <a:chExt cx="1544400" cy="0"/>
            </a:xfrm>
          </p:grpSpPr>
          <p:cxnSp>
            <p:nvCxnSpPr>
              <p:cNvPr id="7190" name="Google Shape;719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1" name="Google Shape;719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92" name="Google Shape;7192;p82"/>
            <p:cNvGrpSpPr/>
            <p:nvPr/>
          </p:nvGrpSpPr>
          <p:grpSpPr>
            <a:xfrm>
              <a:off x="4273350" y="2279944"/>
              <a:ext cx="1433821" cy="0"/>
              <a:chOff x="5224975" y="2962250"/>
              <a:chExt cx="1544400" cy="0"/>
            </a:xfrm>
          </p:grpSpPr>
          <p:cxnSp>
            <p:nvCxnSpPr>
              <p:cNvPr id="7193" name="Google Shape;719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4" name="Google Shape;719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95" name="Google Shape;7195;p82"/>
          <p:cNvGrpSpPr/>
          <p:nvPr/>
        </p:nvGrpSpPr>
        <p:grpSpPr>
          <a:xfrm>
            <a:off x="2646528" y="3885297"/>
            <a:ext cx="1304609" cy="294074"/>
            <a:chOff x="2658741" y="4097347"/>
            <a:chExt cx="1304609" cy="294074"/>
          </a:xfrm>
        </p:grpSpPr>
        <p:grpSp>
          <p:nvGrpSpPr>
            <p:cNvPr id="7196" name="Google Shape;7196;p82"/>
            <p:cNvGrpSpPr/>
            <p:nvPr/>
          </p:nvGrpSpPr>
          <p:grpSpPr>
            <a:xfrm>
              <a:off x="2658741" y="4097347"/>
              <a:ext cx="118572" cy="294074"/>
              <a:chOff x="3343310" y="4475555"/>
              <a:chExt cx="127717" cy="316753"/>
            </a:xfrm>
          </p:grpSpPr>
          <p:sp>
            <p:nvSpPr>
              <p:cNvPr id="7197" name="Google Shape;719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2"/>
            <p:cNvGrpSpPr/>
            <p:nvPr/>
          </p:nvGrpSpPr>
          <p:grpSpPr>
            <a:xfrm>
              <a:off x="3815519" y="4098388"/>
              <a:ext cx="147831" cy="291991"/>
              <a:chOff x="3527539" y="4476677"/>
              <a:chExt cx="159232" cy="314510"/>
            </a:xfrm>
          </p:grpSpPr>
          <p:sp>
            <p:nvSpPr>
              <p:cNvPr id="7200" name="Google Shape;720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2"/>
            <p:cNvGrpSpPr/>
            <p:nvPr/>
          </p:nvGrpSpPr>
          <p:grpSpPr>
            <a:xfrm>
              <a:off x="3511696" y="4098388"/>
              <a:ext cx="147831" cy="291991"/>
              <a:chOff x="3527539" y="4476677"/>
              <a:chExt cx="159232" cy="314510"/>
            </a:xfrm>
          </p:grpSpPr>
          <p:sp>
            <p:nvSpPr>
              <p:cNvPr id="7203" name="Google Shape;720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3207874" y="4098388"/>
              <a:ext cx="147831" cy="291991"/>
              <a:chOff x="3527539" y="4476677"/>
              <a:chExt cx="159232" cy="314510"/>
            </a:xfrm>
          </p:grpSpPr>
          <p:sp>
            <p:nvSpPr>
              <p:cNvPr id="7206" name="Google Shape;720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2"/>
            <p:cNvGrpSpPr/>
            <p:nvPr/>
          </p:nvGrpSpPr>
          <p:grpSpPr>
            <a:xfrm>
              <a:off x="2933305" y="4097347"/>
              <a:ext cx="118572" cy="294074"/>
              <a:chOff x="3343310" y="4475555"/>
              <a:chExt cx="127717" cy="316753"/>
            </a:xfrm>
          </p:grpSpPr>
          <p:sp>
            <p:nvSpPr>
              <p:cNvPr id="7209" name="Google Shape;720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82"/>
          <p:cNvGrpSpPr/>
          <p:nvPr/>
        </p:nvGrpSpPr>
        <p:grpSpPr>
          <a:xfrm>
            <a:off x="4197136" y="963991"/>
            <a:ext cx="1430711" cy="751237"/>
            <a:chOff x="5159450" y="1919950"/>
            <a:chExt cx="1541050" cy="862500"/>
          </a:xfrm>
        </p:grpSpPr>
        <p:sp>
          <p:nvSpPr>
            <p:cNvPr id="7212" name="Google Shape;721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213" name="Google Shape;7213;p82"/>
            <p:cNvGrpSpPr/>
            <p:nvPr/>
          </p:nvGrpSpPr>
          <p:grpSpPr>
            <a:xfrm>
              <a:off x="5159450" y="1919950"/>
              <a:ext cx="1541050" cy="862500"/>
              <a:chOff x="5159450" y="1919950"/>
              <a:chExt cx="1541050" cy="862500"/>
            </a:xfrm>
          </p:grpSpPr>
          <p:cxnSp>
            <p:nvCxnSpPr>
              <p:cNvPr id="7214" name="Google Shape;721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15" name="Google Shape;721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16" name="Google Shape;7216;p82"/>
          <p:cNvGrpSpPr/>
          <p:nvPr/>
        </p:nvGrpSpPr>
        <p:grpSpPr>
          <a:xfrm>
            <a:off x="4245274" y="2227761"/>
            <a:ext cx="1334436" cy="967914"/>
            <a:chOff x="4294923" y="2439811"/>
            <a:chExt cx="1334436" cy="967914"/>
          </a:xfrm>
        </p:grpSpPr>
        <p:grpSp>
          <p:nvGrpSpPr>
            <p:cNvPr id="7217" name="Google Shape;7217;p82"/>
            <p:cNvGrpSpPr/>
            <p:nvPr/>
          </p:nvGrpSpPr>
          <p:grpSpPr>
            <a:xfrm>
              <a:off x="4960455" y="2469658"/>
              <a:ext cx="668904" cy="885524"/>
              <a:chOff x="4960455" y="2469658"/>
              <a:chExt cx="668904" cy="885524"/>
            </a:xfrm>
          </p:grpSpPr>
          <p:sp>
            <p:nvSpPr>
              <p:cNvPr id="7218" name="Google Shape;721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2"/>
            <p:cNvGrpSpPr/>
            <p:nvPr/>
          </p:nvGrpSpPr>
          <p:grpSpPr>
            <a:xfrm>
              <a:off x="4294923" y="2469658"/>
              <a:ext cx="668951" cy="885524"/>
              <a:chOff x="4294923" y="2469658"/>
              <a:chExt cx="668951" cy="885524"/>
            </a:xfrm>
          </p:grpSpPr>
          <p:sp>
            <p:nvSpPr>
              <p:cNvPr id="7225" name="Google Shape;722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1" name="Google Shape;723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2"/>
          <p:cNvGrpSpPr/>
          <p:nvPr/>
        </p:nvGrpSpPr>
        <p:grpSpPr>
          <a:xfrm>
            <a:off x="4231477" y="3282206"/>
            <a:ext cx="1430949" cy="897289"/>
            <a:chOff x="4351371" y="3547942"/>
            <a:chExt cx="1345130" cy="843475"/>
          </a:xfrm>
        </p:grpSpPr>
        <p:grpSp>
          <p:nvGrpSpPr>
            <p:cNvPr id="7233" name="Google Shape;7233;p82"/>
            <p:cNvGrpSpPr/>
            <p:nvPr/>
          </p:nvGrpSpPr>
          <p:grpSpPr>
            <a:xfrm>
              <a:off x="4351371" y="4209917"/>
              <a:ext cx="1345130" cy="181500"/>
              <a:chOff x="4351371" y="4209917"/>
              <a:chExt cx="1345130" cy="181500"/>
            </a:xfrm>
          </p:grpSpPr>
          <p:sp>
            <p:nvSpPr>
              <p:cNvPr id="7234" name="Google Shape;723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36" name="Google Shape;7236;p82"/>
            <p:cNvGrpSpPr/>
            <p:nvPr/>
          </p:nvGrpSpPr>
          <p:grpSpPr>
            <a:xfrm>
              <a:off x="4403010" y="3985221"/>
              <a:ext cx="1109518" cy="181500"/>
              <a:chOff x="4403010" y="3985221"/>
              <a:chExt cx="1109518" cy="181500"/>
            </a:xfrm>
          </p:grpSpPr>
          <p:sp>
            <p:nvSpPr>
              <p:cNvPr id="7237" name="Google Shape;723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8" name="Google Shape;723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39" name="Google Shape;7239;p82"/>
            <p:cNvGrpSpPr/>
            <p:nvPr/>
          </p:nvGrpSpPr>
          <p:grpSpPr>
            <a:xfrm>
              <a:off x="4618704" y="3766582"/>
              <a:ext cx="807858" cy="181500"/>
              <a:chOff x="4618704" y="3766582"/>
              <a:chExt cx="807858" cy="181500"/>
            </a:xfrm>
          </p:grpSpPr>
          <p:sp>
            <p:nvSpPr>
              <p:cNvPr id="7240" name="Google Shape;724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1" name="Google Shape;724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42" name="Google Shape;7242;p82"/>
            <p:cNvGrpSpPr/>
            <p:nvPr/>
          </p:nvGrpSpPr>
          <p:grpSpPr>
            <a:xfrm>
              <a:off x="4735238" y="3547942"/>
              <a:ext cx="462839" cy="181500"/>
              <a:chOff x="4735238" y="3547942"/>
              <a:chExt cx="462839" cy="181500"/>
            </a:xfrm>
          </p:grpSpPr>
          <p:sp>
            <p:nvSpPr>
              <p:cNvPr id="7243" name="Google Shape;724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4" name="Google Shape;724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45" name="Google Shape;7245;p82"/>
          <p:cNvGrpSpPr/>
          <p:nvPr/>
        </p:nvGrpSpPr>
        <p:grpSpPr>
          <a:xfrm>
            <a:off x="7407835" y="2217530"/>
            <a:ext cx="1020955" cy="928853"/>
            <a:chOff x="926675" y="238125"/>
            <a:chExt cx="5755100" cy="5232975"/>
          </a:xfrm>
        </p:grpSpPr>
        <p:sp>
          <p:nvSpPr>
            <p:cNvPr id="7246" name="Google Shape;724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2"/>
          <p:cNvGrpSpPr/>
          <p:nvPr/>
        </p:nvGrpSpPr>
        <p:grpSpPr>
          <a:xfrm>
            <a:off x="715208" y="2616265"/>
            <a:ext cx="1695374" cy="1560837"/>
            <a:chOff x="727421" y="2828315"/>
            <a:chExt cx="1695374" cy="1560837"/>
          </a:xfrm>
        </p:grpSpPr>
        <p:grpSp>
          <p:nvGrpSpPr>
            <p:cNvPr id="7251" name="Google Shape;7251;p82"/>
            <p:cNvGrpSpPr/>
            <p:nvPr/>
          </p:nvGrpSpPr>
          <p:grpSpPr>
            <a:xfrm>
              <a:off x="727421" y="2828315"/>
              <a:ext cx="1695374" cy="1560837"/>
              <a:chOff x="734799" y="2782450"/>
              <a:chExt cx="1571100" cy="1577400"/>
            </a:xfrm>
          </p:grpSpPr>
          <p:cxnSp>
            <p:nvCxnSpPr>
              <p:cNvPr id="7252" name="Google Shape;725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53" name="Google Shape;725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54" name="Google Shape;7254;p82"/>
            <p:cNvGrpSpPr/>
            <p:nvPr/>
          </p:nvGrpSpPr>
          <p:grpSpPr>
            <a:xfrm>
              <a:off x="819108" y="2882501"/>
              <a:ext cx="1556791" cy="1426186"/>
              <a:chOff x="819108" y="2882501"/>
              <a:chExt cx="1556791" cy="1426186"/>
            </a:xfrm>
          </p:grpSpPr>
          <p:grpSp>
            <p:nvGrpSpPr>
              <p:cNvPr id="7255" name="Google Shape;7255;p82"/>
              <p:cNvGrpSpPr/>
              <p:nvPr/>
            </p:nvGrpSpPr>
            <p:grpSpPr>
              <a:xfrm>
                <a:off x="819108" y="2882501"/>
                <a:ext cx="103104" cy="1426186"/>
                <a:chOff x="4674013" y="3100904"/>
                <a:chExt cx="122758" cy="1698043"/>
              </a:xfrm>
            </p:grpSpPr>
            <p:sp>
              <p:nvSpPr>
                <p:cNvPr id="7256" name="Google Shape;725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1062475" y="2882501"/>
                <a:ext cx="103104" cy="1426186"/>
                <a:chOff x="4940438" y="3100904"/>
                <a:chExt cx="122758" cy="1698043"/>
              </a:xfrm>
            </p:grpSpPr>
            <p:sp>
              <p:nvSpPr>
                <p:cNvPr id="7264" name="Google Shape;726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2"/>
              <p:cNvGrpSpPr/>
              <p:nvPr/>
            </p:nvGrpSpPr>
            <p:grpSpPr>
              <a:xfrm>
                <a:off x="1299324" y="2882501"/>
                <a:ext cx="103104" cy="1426186"/>
                <a:chOff x="5206863" y="3100904"/>
                <a:chExt cx="122758" cy="1698043"/>
              </a:xfrm>
            </p:grpSpPr>
            <p:sp>
              <p:nvSpPr>
                <p:cNvPr id="7272" name="Google Shape;727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2"/>
              <p:cNvGrpSpPr/>
              <p:nvPr/>
            </p:nvGrpSpPr>
            <p:grpSpPr>
              <a:xfrm>
                <a:off x="1786057" y="2882501"/>
                <a:ext cx="103104" cy="1426186"/>
                <a:chOff x="6006138" y="3143629"/>
                <a:chExt cx="122758" cy="1698043"/>
              </a:xfrm>
            </p:grpSpPr>
            <p:sp>
              <p:nvSpPr>
                <p:cNvPr id="7280" name="Google Shape;728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2"/>
              <p:cNvGrpSpPr/>
              <p:nvPr/>
            </p:nvGrpSpPr>
            <p:grpSpPr>
              <a:xfrm>
                <a:off x="2029422" y="2882501"/>
                <a:ext cx="103104" cy="1426186"/>
                <a:chOff x="6805413" y="3100904"/>
                <a:chExt cx="122758" cy="1698043"/>
              </a:xfrm>
            </p:grpSpPr>
            <p:sp>
              <p:nvSpPr>
                <p:cNvPr id="7288" name="Google Shape;728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2272795" y="2882501"/>
                <a:ext cx="103104" cy="1426186"/>
                <a:chOff x="5206863" y="3100904"/>
                <a:chExt cx="122758" cy="1698043"/>
              </a:xfrm>
            </p:grpSpPr>
            <p:sp>
              <p:nvSpPr>
                <p:cNvPr id="7296" name="Google Shape;729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1542694" y="2882501"/>
                <a:ext cx="103104" cy="1426186"/>
                <a:chOff x="6006138" y="3143629"/>
                <a:chExt cx="122758" cy="1698043"/>
              </a:xfrm>
            </p:grpSpPr>
            <p:sp>
              <p:nvSpPr>
                <p:cNvPr id="7304" name="Google Shape;730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1" name="Google Shape;7311;p82"/>
          <p:cNvGrpSpPr/>
          <p:nvPr/>
        </p:nvGrpSpPr>
        <p:grpSpPr>
          <a:xfrm>
            <a:off x="5671259" y="3305987"/>
            <a:ext cx="2749952" cy="870677"/>
            <a:chOff x="238125" y="1725700"/>
            <a:chExt cx="7139025" cy="2260325"/>
          </a:xfrm>
        </p:grpSpPr>
        <p:sp>
          <p:nvSpPr>
            <p:cNvPr id="7312" name="Google Shape;731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2"/>
          <p:cNvGrpSpPr/>
          <p:nvPr/>
        </p:nvGrpSpPr>
        <p:grpSpPr>
          <a:xfrm>
            <a:off x="5941423" y="2247733"/>
            <a:ext cx="1105452" cy="916747"/>
            <a:chOff x="5249100" y="1210600"/>
            <a:chExt cx="3502700" cy="2904775"/>
          </a:xfrm>
        </p:grpSpPr>
        <p:sp>
          <p:nvSpPr>
            <p:cNvPr id="7323" name="Google Shape;732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7" name="Google Shape;732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28" name="Google Shape;732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29" name="Google Shape;732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30" name="Google Shape;733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31" name="Google Shape;733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7123971" y="967151"/>
            <a:ext cx="1304650" cy="1124856"/>
            <a:chOff x="7287122" y="1165658"/>
            <a:chExt cx="1219413" cy="1051365"/>
          </a:xfrm>
        </p:grpSpPr>
        <p:grpSp>
          <p:nvGrpSpPr>
            <p:cNvPr id="7333" name="Google Shape;7333;p82"/>
            <p:cNvGrpSpPr/>
            <p:nvPr/>
          </p:nvGrpSpPr>
          <p:grpSpPr>
            <a:xfrm>
              <a:off x="7287122" y="1969723"/>
              <a:ext cx="1219413" cy="247300"/>
              <a:chOff x="7287122" y="1969723"/>
              <a:chExt cx="1219413" cy="247300"/>
            </a:xfrm>
          </p:grpSpPr>
          <p:sp>
            <p:nvSpPr>
              <p:cNvPr id="7334" name="Google Shape;733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82"/>
              <p:cNvGrpSpPr/>
              <p:nvPr/>
            </p:nvGrpSpPr>
            <p:grpSpPr>
              <a:xfrm>
                <a:off x="7287122" y="2063892"/>
                <a:ext cx="1151753" cy="73428"/>
                <a:chOff x="7287122" y="2063892"/>
                <a:chExt cx="1151753" cy="73428"/>
              </a:xfrm>
            </p:grpSpPr>
            <p:sp>
              <p:nvSpPr>
                <p:cNvPr id="7336" name="Google Shape;733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7" name="Google Shape;733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38" name="Google Shape;7338;p82"/>
            <p:cNvGrpSpPr/>
            <p:nvPr/>
          </p:nvGrpSpPr>
          <p:grpSpPr>
            <a:xfrm>
              <a:off x="7287122" y="1712201"/>
              <a:ext cx="1219403" cy="246767"/>
              <a:chOff x="7287122" y="1712201"/>
              <a:chExt cx="1219403" cy="246767"/>
            </a:xfrm>
          </p:grpSpPr>
          <p:sp>
            <p:nvSpPr>
              <p:cNvPr id="7339" name="Google Shape;733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2"/>
              <p:cNvGrpSpPr/>
              <p:nvPr/>
            </p:nvGrpSpPr>
            <p:grpSpPr>
              <a:xfrm>
                <a:off x="7287122" y="1842861"/>
                <a:ext cx="1005303" cy="73419"/>
                <a:chOff x="7287122" y="1842861"/>
                <a:chExt cx="1005303" cy="73419"/>
              </a:xfrm>
            </p:grpSpPr>
            <p:sp>
              <p:nvSpPr>
                <p:cNvPr id="7341" name="Google Shape;734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2" name="Google Shape;734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43" name="Google Shape;7343;p82"/>
            <p:cNvGrpSpPr/>
            <p:nvPr/>
          </p:nvGrpSpPr>
          <p:grpSpPr>
            <a:xfrm>
              <a:off x="7287122" y="1447520"/>
              <a:ext cx="1219403" cy="286667"/>
              <a:chOff x="7287122" y="1447520"/>
              <a:chExt cx="1219403" cy="286667"/>
            </a:xfrm>
          </p:grpSpPr>
          <p:sp>
            <p:nvSpPr>
              <p:cNvPr id="7344" name="Google Shape;734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82"/>
              <p:cNvGrpSpPr/>
              <p:nvPr/>
            </p:nvGrpSpPr>
            <p:grpSpPr>
              <a:xfrm>
                <a:off x="7287122" y="1581977"/>
                <a:ext cx="852803" cy="73428"/>
                <a:chOff x="7287122" y="1581977"/>
                <a:chExt cx="852803" cy="73428"/>
              </a:xfrm>
            </p:grpSpPr>
            <p:sp>
              <p:nvSpPr>
                <p:cNvPr id="7346" name="Google Shape;734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7" name="Google Shape;734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48" name="Google Shape;7348;p82"/>
            <p:cNvGrpSpPr/>
            <p:nvPr/>
          </p:nvGrpSpPr>
          <p:grpSpPr>
            <a:xfrm>
              <a:off x="7287122" y="1165658"/>
              <a:ext cx="1219403" cy="344253"/>
              <a:chOff x="7287122" y="1165658"/>
              <a:chExt cx="1219403" cy="344253"/>
            </a:xfrm>
          </p:grpSpPr>
          <p:sp>
            <p:nvSpPr>
              <p:cNvPr id="7349" name="Google Shape;734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0" name="Google Shape;7350;p82"/>
              <p:cNvGrpSpPr/>
              <p:nvPr/>
            </p:nvGrpSpPr>
            <p:grpSpPr>
              <a:xfrm>
                <a:off x="7287122" y="1341025"/>
                <a:ext cx="695703" cy="73419"/>
                <a:chOff x="7287122" y="1341025"/>
                <a:chExt cx="695703" cy="73419"/>
              </a:xfrm>
            </p:grpSpPr>
            <p:sp>
              <p:nvSpPr>
                <p:cNvPr id="7351" name="Google Shape;735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2" name="Google Shape;735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53" name="Google Shape;7353;p82"/>
          <p:cNvGrpSpPr/>
          <p:nvPr/>
        </p:nvGrpSpPr>
        <p:grpSpPr>
          <a:xfrm>
            <a:off x="5790463" y="973174"/>
            <a:ext cx="1397729" cy="1098540"/>
            <a:chOff x="5900602" y="1193063"/>
            <a:chExt cx="1299851" cy="1021707"/>
          </a:xfrm>
        </p:grpSpPr>
        <p:grpSp>
          <p:nvGrpSpPr>
            <p:cNvPr id="7354" name="Google Shape;7354;p82"/>
            <p:cNvGrpSpPr/>
            <p:nvPr/>
          </p:nvGrpSpPr>
          <p:grpSpPr>
            <a:xfrm>
              <a:off x="6520337" y="1193063"/>
              <a:ext cx="341815" cy="799959"/>
              <a:chOff x="6520337" y="1193063"/>
              <a:chExt cx="341815" cy="799959"/>
            </a:xfrm>
          </p:grpSpPr>
          <p:grpSp>
            <p:nvGrpSpPr>
              <p:cNvPr id="7355" name="Google Shape;7355;p82"/>
              <p:cNvGrpSpPr/>
              <p:nvPr/>
            </p:nvGrpSpPr>
            <p:grpSpPr>
              <a:xfrm>
                <a:off x="6520337" y="1589527"/>
                <a:ext cx="213950" cy="403494"/>
                <a:chOff x="6520337" y="1589527"/>
                <a:chExt cx="213950" cy="403494"/>
              </a:xfrm>
            </p:grpSpPr>
            <p:sp>
              <p:nvSpPr>
                <p:cNvPr id="7356" name="Google Shape;735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2"/>
              <p:cNvGrpSpPr/>
              <p:nvPr/>
            </p:nvGrpSpPr>
            <p:grpSpPr>
              <a:xfrm>
                <a:off x="6577204" y="1193063"/>
                <a:ext cx="284947" cy="464512"/>
                <a:chOff x="6577204" y="1193063"/>
                <a:chExt cx="284947" cy="464512"/>
              </a:xfrm>
            </p:grpSpPr>
            <p:sp>
              <p:nvSpPr>
                <p:cNvPr id="7359" name="Google Shape;735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0" name="Google Shape;736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361" name="Google Shape;7361;p82"/>
            <p:cNvGrpSpPr/>
            <p:nvPr/>
          </p:nvGrpSpPr>
          <p:grpSpPr>
            <a:xfrm>
              <a:off x="6238903" y="1193063"/>
              <a:ext cx="300475" cy="900152"/>
              <a:chOff x="6238903" y="1193063"/>
              <a:chExt cx="300475" cy="900152"/>
            </a:xfrm>
          </p:grpSpPr>
          <p:grpSp>
            <p:nvGrpSpPr>
              <p:cNvPr id="7362" name="Google Shape;7362;p82"/>
              <p:cNvGrpSpPr/>
              <p:nvPr/>
            </p:nvGrpSpPr>
            <p:grpSpPr>
              <a:xfrm>
                <a:off x="6290865" y="1489315"/>
                <a:ext cx="248514" cy="603900"/>
                <a:chOff x="6290865" y="1489315"/>
                <a:chExt cx="248514" cy="603900"/>
              </a:xfrm>
            </p:grpSpPr>
            <p:sp>
              <p:nvSpPr>
                <p:cNvPr id="7363" name="Google Shape;736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2"/>
              <p:cNvGrpSpPr/>
              <p:nvPr/>
            </p:nvGrpSpPr>
            <p:grpSpPr>
              <a:xfrm>
                <a:off x="6238903" y="1193063"/>
                <a:ext cx="284947" cy="333087"/>
                <a:chOff x="6238903" y="1193063"/>
                <a:chExt cx="284947" cy="333087"/>
              </a:xfrm>
            </p:grpSpPr>
            <p:sp>
              <p:nvSpPr>
                <p:cNvPr id="7366" name="Google Shape;736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68" name="Google Shape;7368;p82"/>
            <p:cNvGrpSpPr/>
            <p:nvPr/>
          </p:nvGrpSpPr>
          <p:grpSpPr>
            <a:xfrm>
              <a:off x="5900602" y="1193063"/>
              <a:ext cx="444345" cy="1021707"/>
              <a:chOff x="5900602" y="1193063"/>
              <a:chExt cx="444345" cy="1021707"/>
            </a:xfrm>
          </p:grpSpPr>
          <p:grpSp>
            <p:nvGrpSpPr>
              <p:cNvPr id="7369" name="Google Shape;7369;p82"/>
              <p:cNvGrpSpPr/>
              <p:nvPr/>
            </p:nvGrpSpPr>
            <p:grpSpPr>
              <a:xfrm>
                <a:off x="6046501" y="1367785"/>
                <a:ext cx="298446" cy="846986"/>
                <a:chOff x="6046501" y="1367785"/>
                <a:chExt cx="298446" cy="846986"/>
              </a:xfrm>
            </p:grpSpPr>
            <p:sp>
              <p:nvSpPr>
                <p:cNvPr id="7370" name="Google Shape;737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2"/>
              <p:cNvGrpSpPr/>
              <p:nvPr/>
            </p:nvGrpSpPr>
            <p:grpSpPr>
              <a:xfrm>
                <a:off x="5900602" y="1193063"/>
                <a:ext cx="284947" cy="182312"/>
                <a:chOff x="5900602" y="1193063"/>
                <a:chExt cx="284947" cy="182312"/>
              </a:xfrm>
            </p:grpSpPr>
            <p:sp>
              <p:nvSpPr>
                <p:cNvPr id="7373" name="Google Shape;737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4" name="Google Shape;737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75" name="Google Shape;7375;p82"/>
            <p:cNvGrpSpPr/>
            <p:nvPr/>
          </p:nvGrpSpPr>
          <p:grpSpPr>
            <a:xfrm>
              <a:off x="6738300" y="1193063"/>
              <a:ext cx="462153" cy="707634"/>
              <a:chOff x="6738300" y="1193063"/>
              <a:chExt cx="462153" cy="707634"/>
            </a:xfrm>
          </p:grpSpPr>
          <p:grpSp>
            <p:nvGrpSpPr>
              <p:cNvPr id="7376" name="Google Shape;7376;p82"/>
              <p:cNvGrpSpPr/>
              <p:nvPr/>
            </p:nvGrpSpPr>
            <p:grpSpPr>
              <a:xfrm>
                <a:off x="6915505" y="1193063"/>
                <a:ext cx="284947" cy="597387"/>
                <a:chOff x="6915505" y="1193063"/>
                <a:chExt cx="284947" cy="597387"/>
              </a:xfrm>
            </p:grpSpPr>
            <p:sp>
              <p:nvSpPr>
                <p:cNvPr id="7377" name="Google Shape;737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8" name="Google Shape;737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79" name="Google Shape;7379;p82"/>
              <p:cNvGrpSpPr/>
              <p:nvPr/>
            </p:nvGrpSpPr>
            <p:grpSpPr>
              <a:xfrm>
                <a:off x="6738300" y="1684725"/>
                <a:ext cx="230066" cy="215971"/>
                <a:chOff x="6738300" y="1684725"/>
                <a:chExt cx="230066" cy="215971"/>
              </a:xfrm>
            </p:grpSpPr>
            <p:sp>
              <p:nvSpPr>
                <p:cNvPr id="7380" name="Google Shape;738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5"/>
        <p:cNvGrpSpPr/>
        <p:nvPr/>
      </p:nvGrpSpPr>
      <p:grpSpPr>
        <a:xfrm>
          <a:off x="0" y="0"/>
          <a:ext cx="0" cy="0"/>
          <a:chOff x="0" y="0"/>
          <a:chExt cx="0" cy="0"/>
        </a:xfrm>
      </p:grpSpPr>
      <p:grpSp>
        <p:nvGrpSpPr>
          <p:cNvPr id="7386" name="Google Shape;7386;p83"/>
          <p:cNvGrpSpPr/>
          <p:nvPr/>
        </p:nvGrpSpPr>
        <p:grpSpPr>
          <a:xfrm>
            <a:off x="829359" y="2307635"/>
            <a:ext cx="339235" cy="298186"/>
            <a:chOff x="898875" y="244725"/>
            <a:chExt cx="481800" cy="423500"/>
          </a:xfrm>
        </p:grpSpPr>
        <p:sp>
          <p:nvSpPr>
            <p:cNvPr id="7387" name="Google Shape;7387;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3" name="Google Shape;7393;p83"/>
          <p:cNvGrpSpPr/>
          <p:nvPr/>
        </p:nvGrpSpPr>
        <p:grpSpPr>
          <a:xfrm>
            <a:off x="1267741" y="2287103"/>
            <a:ext cx="298169" cy="339253"/>
            <a:chOff x="1529350" y="258825"/>
            <a:chExt cx="423475" cy="481825"/>
          </a:xfrm>
        </p:grpSpPr>
        <p:sp>
          <p:nvSpPr>
            <p:cNvPr id="7394" name="Google Shape;7394;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83"/>
          <p:cNvGrpSpPr/>
          <p:nvPr/>
        </p:nvGrpSpPr>
        <p:grpSpPr>
          <a:xfrm>
            <a:off x="1660716" y="2367273"/>
            <a:ext cx="340890" cy="178912"/>
            <a:chOff x="2084325" y="363300"/>
            <a:chExt cx="484150" cy="254100"/>
          </a:xfrm>
        </p:grpSpPr>
        <p:sp>
          <p:nvSpPr>
            <p:cNvPr id="7397" name="Google Shape;7397;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2110011" y="2287102"/>
            <a:ext cx="298169" cy="339253"/>
            <a:chOff x="2707500" y="249400"/>
            <a:chExt cx="423475" cy="481825"/>
          </a:xfrm>
        </p:grpSpPr>
        <p:sp>
          <p:nvSpPr>
            <p:cNvPr id="7400" name="Google Shape;740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83"/>
          <p:cNvGrpSpPr/>
          <p:nvPr/>
        </p:nvGrpSpPr>
        <p:grpSpPr>
          <a:xfrm>
            <a:off x="2523626" y="2287428"/>
            <a:ext cx="305386" cy="338602"/>
            <a:chOff x="3300325" y="249875"/>
            <a:chExt cx="433725" cy="480900"/>
          </a:xfrm>
        </p:grpSpPr>
        <p:sp>
          <p:nvSpPr>
            <p:cNvPr id="7403" name="Google Shape;740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83"/>
          <p:cNvGrpSpPr/>
          <p:nvPr/>
        </p:nvGrpSpPr>
        <p:grpSpPr>
          <a:xfrm>
            <a:off x="2912712" y="2287349"/>
            <a:ext cx="352349" cy="338760"/>
            <a:chOff x="3854700" y="249750"/>
            <a:chExt cx="500425" cy="481125"/>
          </a:xfrm>
        </p:grpSpPr>
        <p:sp>
          <p:nvSpPr>
            <p:cNvPr id="7410" name="Google Shape;7410;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83"/>
          <p:cNvGrpSpPr/>
          <p:nvPr/>
        </p:nvGrpSpPr>
        <p:grpSpPr>
          <a:xfrm>
            <a:off x="3330701" y="2287349"/>
            <a:ext cx="352349" cy="338760"/>
            <a:chOff x="4447550" y="249750"/>
            <a:chExt cx="500425" cy="481125"/>
          </a:xfrm>
        </p:grpSpPr>
        <p:sp>
          <p:nvSpPr>
            <p:cNvPr id="7419" name="Google Shape;7419;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1" name="Google Shape;7421;p83"/>
          <p:cNvGrpSpPr/>
          <p:nvPr/>
        </p:nvGrpSpPr>
        <p:grpSpPr>
          <a:xfrm>
            <a:off x="3759902" y="2287102"/>
            <a:ext cx="339253" cy="339253"/>
            <a:chOff x="5049725" y="249400"/>
            <a:chExt cx="481825" cy="481825"/>
          </a:xfrm>
        </p:grpSpPr>
        <p:sp>
          <p:nvSpPr>
            <p:cNvPr id="7422" name="Google Shape;7422;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4" name="Google Shape;7424;p83"/>
          <p:cNvGrpSpPr/>
          <p:nvPr/>
        </p:nvGrpSpPr>
        <p:grpSpPr>
          <a:xfrm>
            <a:off x="4173843" y="2287102"/>
            <a:ext cx="339253" cy="339253"/>
            <a:chOff x="5660400" y="238125"/>
            <a:chExt cx="481825" cy="481825"/>
          </a:xfrm>
        </p:grpSpPr>
        <p:sp>
          <p:nvSpPr>
            <p:cNvPr id="7425" name="Google Shape;7425;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7" name="Google Shape;7427;p83"/>
          <p:cNvGrpSpPr/>
          <p:nvPr/>
        </p:nvGrpSpPr>
        <p:grpSpPr>
          <a:xfrm>
            <a:off x="4590529" y="2287102"/>
            <a:ext cx="339253" cy="339253"/>
            <a:chOff x="6235400" y="249400"/>
            <a:chExt cx="481825" cy="481825"/>
          </a:xfrm>
        </p:grpSpPr>
        <p:sp>
          <p:nvSpPr>
            <p:cNvPr id="7428" name="Google Shape;7428;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83"/>
          <p:cNvGrpSpPr/>
          <p:nvPr/>
        </p:nvGrpSpPr>
        <p:grpSpPr>
          <a:xfrm>
            <a:off x="828875" y="2731810"/>
            <a:ext cx="340204" cy="298116"/>
            <a:chOff x="899850" y="871450"/>
            <a:chExt cx="483175" cy="423400"/>
          </a:xfrm>
        </p:grpSpPr>
        <p:sp>
          <p:nvSpPr>
            <p:cNvPr id="7434" name="Google Shape;7434;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8" name="Google Shape;7438;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9" name="Google Shape;7439;p83"/>
          <p:cNvGrpSpPr/>
          <p:nvPr/>
        </p:nvGrpSpPr>
        <p:grpSpPr>
          <a:xfrm>
            <a:off x="1660875" y="2711232"/>
            <a:ext cx="340573" cy="339271"/>
            <a:chOff x="2085450" y="842250"/>
            <a:chExt cx="483700" cy="481850"/>
          </a:xfrm>
        </p:grpSpPr>
        <p:sp>
          <p:nvSpPr>
            <p:cNvPr id="7440" name="Google Shape;7440;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3" name="Google Shape;7443;p83"/>
          <p:cNvGrpSpPr/>
          <p:nvPr/>
        </p:nvGrpSpPr>
        <p:grpSpPr>
          <a:xfrm>
            <a:off x="2089443" y="2711241"/>
            <a:ext cx="339306" cy="339253"/>
            <a:chOff x="2685825" y="840375"/>
            <a:chExt cx="481900" cy="481825"/>
          </a:xfrm>
        </p:grpSpPr>
        <p:sp>
          <p:nvSpPr>
            <p:cNvPr id="7444" name="Google Shape;7444;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6" name="Google Shape;7446;p83"/>
          <p:cNvGrpSpPr/>
          <p:nvPr/>
        </p:nvGrpSpPr>
        <p:grpSpPr>
          <a:xfrm>
            <a:off x="2501104" y="2710924"/>
            <a:ext cx="350431" cy="339887"/>
            <a:chOff x="3270675" y="841800"/>
            <a:chExt cx="497700" cy="482725"/>
          </a:xfrm>
        </p:grpSpPr>
        <p:sp>
          <p:nvSpPr>
            <p:cNvPr id="7447" name="Google Shape;7447;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0" name="Google Shape;7450;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51" name="Google Shape;7451;p83"/>
          <p:cNvGrpSpPr/>
          <p:nvPr/>
        </p:nvGrpSpPr>
        <p:grpSpPr>
          <a:xfrm>
            <a:off x="3337249" y="2731783"/>
            <a:ext cx="339253" cy="298169"/>
            <a:chOff x="4467200" y="877100"/>
            <a:chExt cx="481825" cy="423475"/>
          </a:xfrm>
        </p:grpSpPr>
        <p:sp>
          <p:nvSpPr>
            <p:cNvPr id="7452" name="Google Shape;7452;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83"/>
          <p:cNvGrpSpPr/>
          <p:nvPr/>
        </p:nvGrpSpPr>
        <p:grpSpPr>
          <a:xfrm>
            <a:off x="3752140" y="2711232"/>
            <a:ext cx="354778" cy="339271"/>
            <a:chOff x="5045500" y="842250"/>
            <a:chExt cx="503875" cy="481850"/>
          </a:xfrm>
        </p:grpSpPr>
        <p:sp>
          <p:nvSpPr>
            <p:cNvPr id="7457" name="Google Shape;7457;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83"/>
          <p:cNvGrpSpPr/>
          <p:nvPr/>
        </p:nvGrpSpPr>
        <p:grpSpPr>
          <a:xfrm>
            <a:off x="4174987" y="2737451"/>
            <a:ext cx="336965" cy="286833"/>
            <a:chOff x="5645200" y="879425"/>
            <a:chExt cx="478575" cy="407375"/>
          </a:xfrm>
        </p:grpSpPr>
        <p:sp>
          <p:nvSpPr>
            <p:cNvPr id="7460" name="Google Shape;7460;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83"/>
          <p:cNvGrpSpPr/>
          <p:nvPr/>
        </p:nvGrpSpPr>
        <p:grpSpPr>
          <a:xfrm>
            <a:off x="4611062" y="2711241"/>
            <a:ext cx="298186" cy="339253"/>
            <a:chOff x="6264525" y="842250"/>
            <a:chExt cx="423500" cy="481825"/>
          </a:xfrm>
        </p:grpSpPr>
        <p:sp>
          <p:nvSpPr>
            <p:cNvPr id="7467" name="Google Shape;7467;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83"/>
          <p:cNvGrpSpPr/>
          <p:nvPr/>
        </p:nvGrpSpPr>
        <p:grpSpPr>
          <a:xfrm>
            <a:off x="829350" y="3125895"/>
            <a:ext cx="339253" cy="339253"/>
            <a:chOff x="900750" y="1436075"/>
            <a:chExt cx="481825" cy="481825"/>
          </a:xfrm>
        </p:grpSpPr>
        <p:sp>
          <p:nvSpPr>
            <p:cNvPr id="7475" name="Google Shape;7475;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9" name="Google Shape;7479;p83"/>
          <p:cNvGrpSpPr/>
          <p:nvPr/>
        </p:nvGrpSpPr>
        <p:grpSpPr>
          <a:xfrm>
            <a:off x="1247198" y="3186183"/>
            <a:ext cx="339253" cy="218676"/>
            <a:chOff x="1492675" y="1520750"/>
            <a:chExt cx="481825" cy="310575"/>
          </a:xfrm>
        </p:grpSpPr>
        <p:sp>
          <p:nvSpPr>
            <p:cNvPr id="7480" name="Google Shape;7480;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83"/>
          <p:cNvGrpSpPr/>
          <p:nvPr/>
        </p:nvGrpSpPr>
        <p:grpSpPr>
          <a:xfrm>
            <a:off x="1654995" y="3125877"/>
            <a:ext cx="352332" cy="339288"/>
            <a:chOff x="2071000" y="1435025"/>
            <a:chExt cx="500400" cy="481875"/>
          </a:xfrm>
        </p:grpSpPr>
        <p:sp>
          <p:nvSpPr>
            <p:cNvPr id="7483" name="Google Shape;7483;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2083159" y="3146709"/>
            <a:ext cx="351874" cy="297623"/>
            <a:chOff x="2678350" y="1464650"/>
            <a:chExt cx="499750" cy="422700"/>
          </a:xfrm>
        </p:grpSpPr>
        <p:sp>
          <p:nvSpPr>
            <p:cNvPr id="7487" name="Google Shape;7487;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2506692" y="3125895"/>
            <a:ext cx="339253" cy="339253"/>
            <a:chOff x="3271200" y="1435075"/>
            <a:chExt cx="481825" cy="481825"/>
          </a:xfrm>
        </p:grpSpPr>
        <p:sp>
          <p:nvSpPr>
            <p:cNvPr id="7491" name="Google Shape;7491;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3" name="Google Shape;7493;p83"/>
          <p:cNvGrpSpPr/>
          <p:nvPr/>
        </p:nvGrpSpPr>
        <p:grpSpPr>
          <a:xfrm>
            <a:off x="2917165" y="3125877"/>
            <a:ext cx="343442" cy="339288"/>
            <a:chOff x="3858100" y="1435075"/>
            <a:chExt cx="487775" cy="481875"/>
          </a:xfrm>
        </p:grpSpPr>
        <p:sp>
          <p:nvSpPr>
            <p:cNvPr id="7494" name="Google Shape;7494;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3337249" y="3125895"/>
            <a:ext cx="339253" cy="339253"/>
            <a:chOff x="4456875" y="1435075"/>
            <a:chExt cx="481825" cy="481825"/>
          </a:xfrm>
        </p:grpSpPr>
        <p:sp>
          <p:nvSpPr>
            <p:cNvPr id="7500" name="Google Shape;7500;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83"/>
          <p:cNvGrpSpPr/>
          <p:nvPr/>
        </p:nvGrpSpPr>
        <p:grpSpPr>
          <a:xfrm>
            <a:off x="3758239" y="3125886"/>
            <a:ext cx="342580" cy="339271"/>
            <a:chOff x="5049725" y="1435050"/>
            <a:chExt cx="486550" cy="481850"/>
          </a:xfrm>
        </p:grpSpPr>
        <p:sp>
          <p:nvSpPr>
            <p:cNvPr id="7520" name="Google Shape;7520;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4" name="Google Shape;7524;p83"/>
          <p:cNvGrpSpPr/>
          <p:nvPr/>
        </p:nvGrpSpPr>
        <p:grpSpPr>
          <a:xfrm>
            <a:off x="4173790" y="3125895"/>
            <a:ext cx="339359" cy="339253"/>
            <a:chOff x="5642475" y="1435075"/>
            <a:chExt cx="481975" cy="481825"/>
          </a:xfrm>
        </p:grpSpPr>
        <p:sp>
          <p:nvSpPr>
            <p:cNvPr id="7525" name="Google Shape;7525;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83"/>
          <p:cNvGrpSpPr/>
          <p:nvPr/>
        </p:nvGrpSpPr>
        <p:grpSpPr>
          <a:xfrm>
            <a:off x="4588276" y="3125886"/>
            <a:ext cx="343759" cy="339271"/>
            <a:chOff x="6232000" y="1435050"/>
            <a:chExt cx="488225" cy="481850"/>
          </a:xfrm>
        </p:grpSpPr>
        <p:sp>
          <p:nvSpPr>
            <p:cNvPr id="7529" name="Google Shape;7529;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4" name="Google Shape;7534;p83"/>
          <p:cNvGrpSpPr/>
          <p:nvPr/>
        </p:nvGrpSpPr>
        <p:grpSpPr>
          <a:xfrm>
            <a:off x="849012" y="3539545"/>
            <a:ext cx="299929" cy="337792"/>
            <a:chOff x="924450" y="2028975"/>
            <a:chExt cx="425975" cy="479750"/>
          </a:xfrm>
        </p:grpSpPr>
        <p:sp>
          <p:nvSpPr>
            <p:cNvPr id="7535" name="Google Shape;7535;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8" name="Google Shape;7538;p83"/>
          <p:cNvGrpSpPr/>
          <p:nvPr/>
        </p:nvGrpSpPr>
        <p:grpSpPr>
          <a:xfrm>
            <a:off x="1661509" y="3559347"/>
            <a:ext cx="339306" cy="298186"/>
            <a:chOff x="2085450" y="2057100"/>
            <a:chExt cx="481900" cy="423500"/>
          </a:xfrm>
        </p:grpSpPr>
        <p:sp>
          <p:nvSpPr>
            <p:cNvPr id="7539" name="Google Shape;7539;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83"/>
          <p:cNvGrpSpPr/>
          <p:nvPr/>
        </p:nvGrpSpPr>
        <p:grpSpPr>
          <a:xfrm>
            <a:off x="2089442" y="3582592"/>
            <a:ext cx="339306" cy="251698"/>
            <a:chOff x="2678275" y="2090100"/>
            <a:chExt cx="481900" cy="357475"/>
          </a:xfrm>
        </p:grpSpPr>
        <p:sp>
          <p:nvSpPr>
            <p:cNvPr id="7543" name="Google Shape;7543;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8" name="Google Shape;7548;p83"/>
          <p:cNvGrpSpPr/>
          <p:nvPr/>
        </p:nvGrpSpPr>
        <p:grpSpPr>
          <a:xfrm>
            <a:off x="2566646" y="3594790"/>
            <a:ext cx="219345" cy="227301"/>
            <a:chOff x="3357325" y="2093500"/>
            <a:chExt cx="311525" cy="322825"/>
          </a:xfrm>
        </p:grpSpPr>
        <p:sp>
          <p:nvSpPr>
            <p:cNvPr id="7549" name="Google Shape;7549;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52" name="Google Shape;7552;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53" name="Google Shape;7553;p83"/>
          <p:cNvGrpSpPr/>
          <p:nvPr/>
        </p:nvGrpSpPr>
        <p:grpSpPr>
          <a:xfrm>
            <a:off x="3360836" y="3538814"/>
            <a:ext cx="292078" cy="339253"/>
            <a:chOff x="4492800" y="2027925"/>
            <a:chExt cx="414825" cy="481825"/>
          </a:xfrm>
        </p:grpSpPr>
        <p:sp>
          <p:nvSpPr>
            <p:cNvPr id="7554" name="Google Shape;7554;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83"/>
          <p:cNvGrpSpPr/>
          <p:nvPr/>
        </p:nvGrpSpPr>
        <p:grpSpPr>
          <a:xfrm>
            <a:off x="3759928" y="3538805"/>
            <a:ext cx="339200" cy="339271"/>
            <a:chOff x="5049725" y="2027900"/>
            <a:chExt cx="481750" cy="481850"/>
          </a:xfrm>
        </p:grpSpPr>
        <p:sp>
          <p:nvSpPr>
            <p:cNvPr id="7557" name="Google Shape;755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83"/>
          <p:cNvGrpSpPr/>
          <p:nvPr/>
        </p:nvGrpSpPr>
        <p:grpSpPr>
          <a:xfrm>
            <a:off x="4233524" y="3538893"/>
            <a:ext cx="219890" cy="339095"/>
            <a:chOff x="5726350" y="2028150"/>
            <a:chExt cx="312300" cy="481600"/>
          </a:xfrm>
        </p:grpSpPr>
        <p:sp>
          <p:nvSpPr>
            <p:cNvPr id="7566" name="Google Shape;7566;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83"/>
          <p:cNvGrpSpPr/>
          <p:nvPr/>
        </p:nvGrpSpPr>
        <p:grpSpPr>
          <a:xfrm>
            <a:off x="4593715" y="3542000"/>
            <a:ext cx="332881" cy="332881"/>
            <a:chOff x="6239925" y="2032450"/>
            <a:chExt cx="472775" cy="472775"/>
          </a:xfrm>
        </p:grpSpPr>
        <p:sp>
          <p:nvSpPr>
            <p:cNvPr id="7570" name="Google Shape;7570;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83"/>
          <p:cNvGrpSpPr/>
          <p:nvPr/>
        </p:nvGrpSpPr>
        <p:grpSpPr>
          <a:xfrm>
            <a:off x="5042807" y="2364092"/>
            <a:ext cx="334641" cy="185425"/>
            <a:chOff x="903075" y="2730000"/>
            <a:chExt cx="475275" cy="263350"/>
          </a:xfrm>
        </p:grpSpPr>
        <p:sp>
          <p:nvSpPr>
            <p:cNvPr id="7573" name="Google Shape;7573;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83"/>
          <p:cNvGrpSpPr/>
          <p:nvPr/>
        </p:nvGrpSpPr>
        <p:grpSpPr>
          <a:xfrm>
            <a:off x="1247198" y="3538814"/>
            <a:ext cx="339253" cy="339253"/>
            <a:chOff x="1492675" y="2027925"/>
            <a:chExt cx="481825" cy="481825"/>
          </a:xfrm>
        </p:grpSpPr>
        <p:sp>
          <p:nvSpPr>
            <p:cNvPr id="7577" name="Google Shape;7577;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83"/>
          <p:cNvGrpSpPr/>
          <p:nvPr/>
        </p:nvGrpSpPr>
        <p:grpSpPr>
          <a:xfrm>
            <a:off x="5473575" y="2287178"/>
            <a:ext cx="339253" cy="339253"/>
            <a:chOff x="1492675" y="2620775"/>
            <a:chExt cx="481825" cy="481825"/>
          </a:xfrm>
        </p:grpSpPr>
        <p:sp>
          <p:nvSpPr>
            <p:cNvPr id="7583" name="Google Shape;7583;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5" name="Google Shape;7585;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6" name="Google Shape;7586;p83"/>
          <p:cNvGrpSpPr/>
          <p:nvPr/>
        </p:nvGrpSpPr>
        <p:grpSpPr>
          <a:xfrm>
            <a:off x="6297328" y="2303161"/>
            <a:ext cx="333585" cy="307287"/>
            <a:chOff x="2682350" y="2643425"/>
            <a:chExt cx="473775" cy="436425"/>
          </a:xfrm>
        </p:grpSpPr>
        <p:sp>
          <p:nvSpPr>
            <p:cNvPr id="7587" name="Google Shape;7587;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4" name="Google Shape;7594;p83"/>
          <p:cNvGrpSpPr/>
          <p:nvPr/>
        </p:nvGrpSpPr>
        <p:grpSpPr>
          <a:xfrm>
            <a:off x="6762818" y="2287178"/>
            <a:ext cx="238531" cy="339253"/>
            <a:chOff x="3342725" y="2620775"/>
            <a:chExt cx="338775" cy="481825"/>
          </a:xfrm>
        </p:grpSpPr>
        <p:sp>
          <p:nvSpPr>
            <p:cNvPr id="7595" name="Google Shape;7595;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83"/>
          <p:cNvGrpSpPr/>
          <p:nvPr/>
        </p:nvGrpSpPr>
        <p:grpSpPr>
          <a:xfrm>
            <a:off x="7156568" y="2287178"/>
            <a:ext cx="278296" cy="339253"/>
            <a:chOff x="3907325" y="2620775"/>
            <a:chExt cx="395250" cy="481825"/>
          </a:xfrm>
        </p:grpSpPr>
        <p:sp>
          <p:nvSpPr>
            <p:cNvPr id="7599" name="Google Shape;7599;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83"/>
          <p:cNvGrpSpPr/>
          <p:nvPr/>
        </p:nvGrpSpPr>
        <p:grpSpPr>
          <a:xfrm>
            <a:off x="7549755" y="2297783"/>
            <a:ext cx="339253" cy="318042"/>
            <a:chOff x="4456875" y="2635825"/>
            <a:chExt cx="481825" cy="451700"/>
          </a:xfrm>
        </p:grpSpPr>
        <p:sp>
          <p:nvSpPr>
            <p:cNvPr id="7604" name="Google Shape;7604;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83"/>
          <p:cNvGrpSpPr/>
          <p:nvPr/>
        </p:nvGrpSpPr>
        <p:grpSpPr>
          <a:xfrm>
            <a:off x="7974679" y="2297783"/>
            <a:ext cx="339253" cy="318042"/>
            <a:chOff x="5049725" y="2635825"/>
            <a:chExt cx="481825" cy="451700"/>
          </a:xfrm>
        </p:grpSpPr>
        <p:sp>
          <p:nvSpPr>
            <p:cNvPr id="7611" name="Google Shape;7611;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4" name="Google Shape;7614;p83"/>
          <p:cNvGrpSpPr/>
          <p:nvPr/>
        </p:nvGrpSpPr>
        <p:grpSpPr>
          <a:xfrm>
            <a:off x="2375386" y="3952243"/>
            <a:ext cx="338566" cy="338373"/>
            <a:chOff x="5643000" y="2621375"/>
            <a:chExt cx="480850" cy="480575"/>
          </a:xfrm>
        </p:grpSpPr>
        <p:sp>
          <p:nvSpPr>
            <p:cNvPr id="7615" name="Google Shape;7615;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83"/>
          <p:cNvGrpSpPr/>
          <p:nvPr/>
        </p:nvGrpSpPr>
        <p:grpSpPr>
          <a:xfrm>
            <a:off x="4192782" y="3951803"/>
            <a:ext cx="339359" cy="339253"/>
            <a:chOff x="6235250" y="2620775"/>
            <a:chExt cx="481975" cy="481825"/>
          </a:xfrm>
        </p:grpSpPr>
        <p:sp>
          <p:nvSpPr>
            <p:cNvPr id="7623" name="Google Shape;7623;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83"/>
          <p:cNvGrpSpPr/>
          <p:nvPr/>
        </p:nvGrpSpPr>
        <p:grpSpPr>
          <a:xfrm>
            <a:off x="5472652" y="2711317"/>
            <a:ext cx="341101" cy="339253"/>
            <a:chOff x="1535000" y="3223325"/>
            <a:chExt cx="484450" cy="481825"/>
          </a:xfrm>
        </p:grpSpPr>
        <p:sp>
          <p:nvSpPr>
            <p:cNvPr id="7630" name="Google Shape;7630;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83"/>
          <p:cNvGrpSpPr/>
          <p:nvPr/>
        </p:nvGrpSpPr>
        <p:grpSpPr>
          <a:xfrm>
            <a:off x="5880219" y="2746618"/>
            <a:ext cx="339253" cy="268649"/>
            <a:chOff x="2085525" y="3263750"/>
            <a:chExt cx="481825" cy="381550"/>
          </a:xfrm>
        </p:grpSpPr>
        <p:sp>
          <p:nvSpPr>
            <p:cNvPr id="7634" name="Google Shape;7634;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6" name="Google Shape;7636;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7" name="Google Shape;7637;p83"/>
          <p:cNvGrpSpPr/>
          <p:nvPr/>
        </p:nvGrpSpPr>
        <p:grpSpPr>
          <a:xfrm>
            <a:off x="6711982" y="2711308"/>
            <a:ext cx="340204" cy="339271"/>
            <a:chOff x="3270450" y="3213625"/>
            <a:chExt cx="483175" cy="481850"/>
          </a:xfrm>
        </p:grpSpPr>
        <p:sp>
          <p:nvSpPr>
            <p:cNvPr id="7638" name="Google Shape;7638;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83"/>
          <p:cNvGrpSpPr/>
          <p:nvPr/>
        </p:nvGrpSpPr>
        <p:grpSpPr>
          <a:xfrm>
            <a:off x="7211250" y="2711317"/>
            <a:ext cx="168931" cy="339253"/>
            <a:chOff x="3984950" y="3213600"/>
            <a:chExt cx="239925" cy="481825"/>
          </a:xfrm>
        </p:grpSpPr>
        <p:sp>
          <p:nvSpPr>
            <p:cNvPr id="7641" name="Google Shape;7641;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3" name="Google Shape;7643;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5" name="Google Shape;7645;p83"/>
          <p:cNvGrpSpPr/>
          <p:nvPr/>
        </p:nvGrpSpPr>
        <p:grpSpPr>
          <a:xfrm>
            <a:off x="1874281" y="3981487"/>
            <a:ext cx="355218" cy="279880"/>
            <a:chOff x="5629975" y="3255775"/>
            <a:chExt cx="504500" cy="397500"/>
          </a:xfrm>
        </p:grpSpPr>
        <p:sp>
          <p:nvSpPr>
            <p:cNvPr id="7646" name="Google Shape;7646;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1" name="Google Shape;7651;p83"/>
          <p:cNvGrpSpPr/>
          <p:nvPr/>
        </p:nvGrpSpPr>
        <p:grpSpPr>
          <a:xfrm>
            <a:off x="3755839" y="3981593"/>
            <a:ext cx="340256" cy="279669"/>
            <a:chOff x="6234950" y="3255925"/>
            <a:chExt cx="483250" cy="397200"/>
          </a:xfrm>
        </p:grpSpPr>
        <p:sp>
          <p:nvSpPr>
            <p:cNvPr id="7652" name="Google Shape;7652;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8" name="Google Shape;7658;p83"/>
          <p:cNvGrpSpPr/>
          <p:nvPr/>
        </p:nvGrpSpPr>
        <p:grpSpPr>
          <a:xfrm>
            <a:off x="5051107" y="3125970"/>
            <a:ext cx="318042" cy="339253"/>
            <a:chOff x="914900" y="3806450"/>
            <a:chExt cx="451700" cy="481825"/>
          </a:xfrm>
        </p:grpSpPr>
        <p:sp>
          <p:nvSpPr>
            <p:cNvPr id="7659" name="Google Shape;7659;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83"/>
          <p:cNvGrpSpPr/>
          <p:nvPr/>
        </p:nvGrpSpPr>
        <p:grpSpPr>
          <a:xfrm>
            <a:off x="5470028" y="3125785"/>
            <a:ext cx="346347" cy="339623"/>
            <a:chOff x="1490050" y="3805975"/>
            <a:chExt cx="491900" cy="482350"/>
          </a:xfrm>
        </p:grpSpPr>
        <p:sp>
          <p:nvSpPr>
            <p:cNvPr id="7665" name="Google Shape;7665;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9" name="Google Shape;7669;p83"/>
          <p:cNvGrpSpPr/>
          <p:nvPr/>
        </p:nvGrpSpPr>
        <p:grpSpPr>
          <a:xfrm>
            <a:off x="5893896" y="3125970"/>
            <a:ext cx="311899" cy="339253"/>
            <a:chOff x="2104275" y="3806450"/>
            <a:chExt cx="442975" cy="481825"/>
          </a:xfrm>
        </p:grpSpPr>
        <p:sp>
          <p:nvSpPr>
            <p:cNvPr id="7670" name="Google Shape;7670;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83"/>
          <p:cNvGrpSpPr/>
          <p:nvPr/>
        </p:nvGrpSpPr>
        <p:grpSpPr>
          <a:xfrm>
            <a:off x="6317413" y="3125970"/>
            <a:ext cx="293416" cy="339253"/>
            <a:chOff x="2710875" y="3806450"/>
            <a:chExt cx="416725" cy="481825"/>
          </a:xfrm>
        </p:grpSpPr>
        <p:sp>
          <p:nvSpPr>
            <p:cNvPr id="7673" name="Google Shape;7673;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83"/>
          <p:cNvGrpSpPr/>
          <p:nvPr/>
        </p:nvGrpSpPr>
        <p:grpSpPr>
          <a:xfrm>
            <a:off x="6712457" y="3166412"/>
            <a:ext cx="339253" cy="258369"/>
            <a:chOff x="3271200" y="3863875"/>
            <a:chExt cx="481825" cy="366950"/>
          </a:xfrm>
        </p:grpSpPr>
        <p:sp>
          <p:nvSpPr>
            <p:cNvPr id="7676" name="Google Shape;7676;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8" name="Google Shape;7678;p83"/>
          <p:cNvGrpSpPr/>
          <p:nvPr/>
        </p:nvGrpSpPr>
        <p:grpSpPr>
          <a:xfrm>
            <a:off x="7147952" y="3126199"/>
            <a:ext cx="295528" cy="338795"/>
            <a:chOff x="3895050" y="3806775"/>
            <a:chExt cx="419725" cy="481175"/>
          </a:xfrm>
        </p:grpSpPr>
        <p:sp>
          <p:nvSpPr>
            <p:cNvPr id="7679" name="Google Shape;7679;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83"/>
          <p:cNvGrpSpPr/>
          <p:nvPr/>
        </p:nvGrpSpPr>
        <p:grpSpPr>
          <a:xfrm>
            <a:off x="7551234" y="3125979"/>
            <a:ext cx="336296" cy="339235"/>
            <a:chOff x="4464775" y="3806475"/>
            <a:chExt cx="477625" cy="481800"/>
          </a:xfrm>
        </p:grpSpPr>
        <p:sp>
          <p:nvSpPr>
            <p:cNvPr id="7682" name="Google Shape;7682;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8" name="Google Shape;7688;p83"/>
          <p:cNvGrpSpPr/>
          <p:nvPr/>
        </p:nvGrpSpPr>
        <p:grpSpPr>
          <a:xfrm>
            <a:off x="7974679" y="3125970"/>
            <a:ext cx="339253" cy="339253"/>
            <a:chOff x="5049725" y="3806450"/>
            <a:chExt cx="481825" cy="481825"/>
          </a:xfrm>
        </p:grpSpPr>
        <p:sp>
          <p:nvSpPr>
            <p:cNvPr id="7689" name="Google Shape;7689;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2" name="Google Shape;7692;p83"/>
          <p:cNvGrpSpPr/>
          <p:nvPr/>
        </p:nvGrpSpPr>
        <p:grpSpPr>
          <a:xfrm>
            <a:off x="1461983" y="3951798"/>
            <a:ext cx="339253" cy="339253"/>
            <a:chOff x="5651375" y="3806450"/>
            <a:chExt cx="481825" cy="481825"/>
          </a:xfrm>
        </p:grpSpPr>
        <p:sp>
          <p:nvSpPr>
            <p:cNvPr id="7693" name="Google Shape;7693;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4" name="Google Shape;7694;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83"/>
          <p:cNvGrpSpPr/>
          <p:nvPr/>
        </p:nvGrpSpPr>
        <p:grpSpPr>
          <a:xfrm>
            <a:off x="3360663" y="3953787"/>
            <a:ext cx="298503" cy="335275"/>
            <a:chOff x="6264300" y="3809300"/>
            <a:chExt cx="423950" cy="476175"/>
          </a:xfrm>
        </p:grpSpPr>
        <p:sp>
          <p:nvSpPr>
            <p:cNvPr id="7698" name="Google Shape;7698;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1" name="Google Shape;7701;p83"/>
          <p:cNvGrpSpPr/>
          <p:nvPr/>
        </p:nvGrpSpPr>
        <p:grpSpPr>
          <a:xfrm>
            <a:off x="5039841" y="3538881"/>
            <a:ext cx="340573" cy="339271"/>
            <a:chOff x="898875" y="4399275"/>
            <a:chExt cx="483700" cy="481850"/>
          </a:xfrm>
        </p:grpSpPr>
        <p:sp>
          <p:nvSpPr>
            <p:cNvPr id="7702" name="Google Shape;770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4" name="Google Shape;770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83"/>
          <p:cNvGrpSpPr/>
          <p:nvPr/>
        </p:nvGrpSpPr>
        <p:grpSpPr>
          <a:xfrm>
            <a:off x="5473575" y="3554133"/>
            <a:ext cx="339253" cy="308765"/>
            <a:chOff x="1492675" y="4420975"/>
            <a:chExt cx="481825" cy="438525"/>
          </a:xfrm>
        </p:grpSpPr>
        <p:sp>
          <p:nvSpPr>
            <p:cNvPr id="7711" name="Google Shape;7711;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83"/>
          <p:cNvGrpSpPr/>
          <p:nvPr/>
        </p:nvGrpSpPr>
        <p:grpSpPr>
          <a:xfrm>
            <a:off x="5878556" y="3539558"/>
            <a:ext cx="342580" cy="337915"/>
            <a:chOff x="2084100" y="4400250"/>
            <a:chExt cx="486550" cy="479925"/>
          </a:xfrm>
        </p:grpSpPr>
        <p:sp>
          <p:nvSpPr>
            <p:cNvPr id="7717" name="Google Shape;7717;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3" name="Google Shape;7723;p83"/>
          <p:cNvGrpSpPr/>
          <p:nvPr/>
        </p:nvGrpSpPr>
        <p:grpSpPr>
          <a:xfrm>
            <a:off x="6315036" y="3538907"/>
            <a:ext cx="298169" cy="339218"/>
            <a:chOff x="2707950" y="4399325"/>
            <a:chExt cx="423475" cy="481775"/>
          </a:xfrm>
        </p:grpSpPr>
        <p:sp>
          <p:nvSpPr>
            <p:cNvPr id="7724" name="Google Shape;7724;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6" name="Google Shape;7736;p83"/>
          <p:cNvGrpSpPr/>
          <p:nvPr/>
        </p:nvGrpSpPr>
        <p:grpSpPr>
          <a:xfrm>
            <a:off x="6744555" y="3538881"/>
            <a:ext cx="275057" cy="339271"/>
            <a:chOff x="3330525" y="4399275"/>
            <a:chExt cx="390650" cy="481850"/>
          </a:xfrm>
        </p:grpSpPr>
        <p:sp>
          <p:nvSpPr>
            <p:cNvPr id="7737" name="Google Shape;7737;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8" name="Google Shape;7738;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4" name="Google Shape;7744;p83"/>
          <p:cNvGrpSpPr/>
          <p:nvPr/>
        </p:nvGrpSpPr>
        <p:grpSpPr>
          <a:xfrm>
            <a:off x="7169084" y="3538890"/>
            <a:ext cx="253265" cy="339253"/>
            <a:chOff x="3938800" y="4399275"/>
            <a:chExt cx="359700" cy="481825"/>
          </a:xfrm>
        </p:grpSpPr>
        <p:sp>
          <p:nvSpPr>
            <p:cNvPr id="7745" name="Google Shape;7745;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83"/>
          <p:cNvGrpSpPr/>
          <p:nvPr/>
        </p:nvGrpSpPr>
        <p:grpSpPr>
          <a:xfrm>
            <a:off x="7639862" y="3538890"/>
            <a:ext cx="159039" cy="339253"/>
            <a:chOff x="4584850" y="4399275"/>
            <a:chExt cx="225875" cy="481825"/>
          </a:xfrm>
        </p:grpSpPr>
        <p:sp>
          <p:nvSpPr>
            <p:cNvPr id="7751" name="Google Shape;7751;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3" name="Google Shape;7753;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54" name="Google Shape;7754;p83"/>
          <p:cNvGrpSpPr/>
          <p:nvPr/>
        </p:nvGrpSpPr>
        <p:grpSpPr>
          <a:xfrm>
            <a:off x="1049680" y="3951795"/>
            <a:ext cx="339253" cy="339253"/>
            <a:chOff x="5642550" y="4399275"/>
            <a:chExt cx="481825" cy="481825"/>
          </a:xfrm>
        </p:grpSpPr>
        <p:sp>
          <p:nvSpPr>
            <p:cNvPr id="7755" name="Google Shape;7755;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83"/>
          <p:cNvGrpSpPr/>
          <p:nvPr/>
        </p:nvGrpSpPr>
        <p:grpSpPr>
          <a:xfrm>
            <a:off x="2859815" y="3963703"/>
            <a:ext cx="363316" cy="315437"/>
            <a:chOff x="6218300" y="4416175"/>
            <a:chExt cx="516000" cy="448000"/>
          </a:xfrm>
        </p:grpSpPr>
        <p:sp>
          <p:nvSpPr>
            <p:cNvPr id="7758" name="Google Shape;7758;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1" name="Google Shape;7761;p83"/>
          <p:cNvGrpSpPr/>
          <p:nvPr/>
        </p:nvGrpSpPr>
        <p:grpSpPr>
          <a:xfrm>
            <a:off x="5918879" y="3951792"/>
            <a:ext cx="339253" cy="339253"/>
            <a:chOff x="899850" y="4992125"/>
            <a:chExt cx="481825" cy="481825"/>
          </a:xfrm>
        </p:grpSpPr>
        <p:sp>
          <p:nvSpPr>
            <p:cNvPr id="7762" name="Google Shape;7762;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83"/>
          <p:cNvGrpSpPr/>
          <p:nvPr/>
        </p:nvGrpSpPr>
        <p:grpSpPr>
          <a:xfrm>
            <a:off x="5461708" y="3951792"/>
            <a:ext cx="339253" cy="339253"/>
            <a:chOff x="1492675" y="4992125"/>
            <a:chExt cx="481825" cy="481825"/>
          </a:xfrm>
        </p:grpSpPr>
        <p:sp>
          <p:nvSpPr>
            <p:cNvPr id="7766" name="Google Shape;7766;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83"/>
          <p:cNvGrpSpPr/>
          <p:nvPr/>
        </p:nvGrpSpPr>
        <p:grpSpPr>
          <a:xfrm>
            <a:off x="5004462" y="3951792"/>
            <a:ext cx="339253" cy="339253"/>
            <a:chOff x="2085525" y="4992125"/>
            <a:chExt cx="481825" cy="481825"/>
          </a:xfrm>
        </p:grpSpPr>
        <p:sp>
          <p:nvSpPr>
            <p:cNvPr id="7769" name="Google Shape;7769;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1" name="Google Shape;7771;p83"/>
          <p:cNvGrpSpPr/>
          <p:nvPr/>
        </p:nvGrpSpPr>
        <p:grpSpPr>
          <a:xfrm>
            <a:off x="6833221" y="3951792"/>
            <a:ext cx="339253" cy="339253"/>
            <a:chOff x="2678350" y="4992125"/>
            <a:chExt cx="481825" cy="481825"/>
          </a:xfrm>
        </p:grpSpPr>
        <p:sp>
          <p:nvSpPr>
            <p:cNvPr id="7772" name="Google Shape;7772;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5" name="Google Shape;7775;p83"/>
          <p:cNvGrpSpPr/>
          <p:nvPr/>
        </p:nvGrpSpPr>
        <p:grpSpPr>
          <a:xfrm>
            <a:off x="4628816" y="3951792"/>
            <a:ext cx="339253" cy="339253"/>
            <a:chOff x="3271200" y="4992125"/>
            <a:chExt cx="481825" cy="481825"/>
          </a:xfrm>
        </p:grpSpPr>
        <p:sp>
          <p:nvSpPr>
            <p:cNvPr id="7776" name="Google Shape;7776;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9" name="Google Shape;7779;p83"/>
          <p:cNvGrpSpPr/>
          <p:nvPr/>
        </p:nvGrpSpPr>
        <p:grpSpPr>
          <a:xfrm>
            <a:off x="7290263" y="3952822"/>
            <a:ext cx="339411" cy="337193"/>
            <a:chOff x="3863900" y="4993625"/>
            <a:chExt cx="482050" cy="478900"/>
          </a:xfrm>
        </p:grpSpPr>
        <p:sp>
          <p:nvSpPr>
            <p:cNvPr id="7780" name="Google Shape;7780;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83"/>
          <p:cNvGrpSpPr/>
          <p:nvPr/>
        </p:nvGrpSpPr>
        <p:grpSpPr>
          <a:xfrm>
            <a:off x="7747437" y="3952822"/>
            <a:ext cx="339411" cy="337193"/>
            <a:chOff x="4456725" y="4993625"/>
            <a:chExt cx="482050" cy="478900"/>
          </a:xfrm>
        </p:grpSpPr>
        <p:sp>
          <p:nvSpPr>
            <p:cNvPr id="7785" name="Google Shape;7785;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83"/>
          <p:cNvGrpSpPr/>
          <p:nvPr/>
        </p:nvGrpSpPr>
        <p:grpSpPr>
          <a:xfrm>
            <a:off x="6376030" y="3952813"/>
            <a:ext cx="339411" cy="337211"/>
            <a:chOff x="5049575" y="4993600"/>
            <a:chExt cx="482050" cy="478925"/>
          </a:xfrm>
        </p:grpSpPr>
        <p:sp>
          <p:nvSpPr>
            <p:cNvPr id="7790" name="Google Shape;7790;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4" name="Google Shape;7794;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9"/>
        <p:cNvGrpSpPr/>
        <p:nvPr/>
      </p:nvGrpSpPr>
      <p:grpSpPr>
        <a:xfrm>
          <a:off x="0" y="0"/>
          <a:ext cx="0" cy="0"/>
          <a:chOff x="0" y="0"/>
          <a:chExt cx="0" cy="0"/>
        </a:xfrm>
      </p:grpSpPr>
      <p:grpSp>
        <p:nvGrpSpPr>
          <p:cNvPr id="7800" name="Google Shape;7800;p84"/>
          <p:cNvGrpSpPr/>
          <p:nvPr/>
        </p:nvGrpSpPr>
        <p:grpSpPr>
          <a:xfrm>
            <a:off x="876361" y="1308054"/>
            <a:ext cx="322099" cy="370529"/>
            <a:chOff x="-42971725" y="3217825"/>
            <a:chExt cx="275675" cy="317125"/>
          </a:xfrm>
        </p:grpSpPr>
        <p:sp>
          <p:nvSpPr>
            <p:cNvPr id="7801" name="Google Shape;7801;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4"/>
          <p:cNvGrpSpPr/>
          <p:nvPr/>
        </p:nvGrpSpPr>
        <p:grpSpPr>
          <a:xfrm>
            <a:off x="848276" y="1776710"/>
            <a:ext cx="378270" cy="337551"/>
            <a:chOff x="-42996150" y="3612600"/>
            <a:chExt cx="323750" cy="288900"/>
          </a:xfrm>
        </p:grpSpPr>
        <p:sp>
          <p:nvSpPr>
            <p:cNvPr id="7805" name="Google Shape;7805;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4"/>
          <p:cNvGrpSpPr/>
          <p:nvPr/>
        </p:nvGrpSpPr>
        <p:grpSpPr>
          <a:xfrm>
            <a:off x="851036" y="2186080"/>
            <a:ext cx="372749" cy="370909"/>
            <a:chOff x="-42994575" y="3950300"/>
            <a:chExt cx="319025" cy="317450"/>
          </a:xfrm>
        </p:grpSpPr>
        <p:sp>
          <p:nvSpPr>
            <p:cNvPr id="7809" name="Google Shape;7809;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4"/>
          <p:cNvGrpSpPr/>
          <p:nvPr/>
        </p:nvGrpSpPr>
        <p:grpSpPr>
          <a:xfrm>
            <a:off x="3004431" y="1332912"/>
            <a:ext cx="371785" cy="370879"/>
            <a:chOff x="-41111350" y="3239100"/>
            <a:chExt cx="318200" cy="317425"/>
          </a:xfrm>
        </p:grpSpPr>
        <p:sp>
          <p:nvSpPr>
            <p:cNvPr id="7813" name="Google Shape;7813;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3000751" y="1768444"/>
            <a:ext cx="379146" cy="370967"/>
            <a:chOff x="-41117650" y="3605525"/>
            <a:chExt cx="324500" cy="317500"/>
          </a:xfrm>
        </p:grpSpPr>
        <p:sp>
          <p:nvSpPr>
            <p:cNvPr id="7818" name="Google Shape;7818;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2" name="Google Shape;7822;p84"/>
          <p:cNvGrpSpPr/>
          <p:nvPr/>
        </p:nvGrpSpPr>
        <p:grpSpPr>
          <a:xfrm>
            <a:off x="1827005" y="2659967"/>
            <a:ext cx="216271" cy="371814"/>
            <a:chOff x="-39205300" y="3220175"/>
            <a:chExt cx="185100" cy="318225"/>
          </a:xfrm>
        </p:grpSpPr>
        <p:sp>
          <p:nvSpPr>
            <p:cNvPr id="7823" name="Google Shape;7823;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4"/>
          <p:cNvGrpSpPr/>
          <p:nvPr/>
        </p:nvGrpSpPr>
        <p:grpSpPr>
          <a:xfrm>
            <a:off x="1792533" y="3120038"/>
            <a:ext cx="300016" cy="369273"/>
            <a:chOff x="-39248625" y="3588600"/>
            <a:chExt cx="256775" cy="316050"/>
          </a:xfrm>
        </p:grpSpPr>
        <p:sp>
          <p:nvSpPr>
            <p:cNvPr id="7826" name="Google Shape;7826;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84"/>
          <p:cNvGrpSpPr/>
          <p:nvPr/>
        </p:nvGrpSpPr>
        <p:grpSpPr>
          <a:xfrm>
            <a:off x="1243246" y="1308054"/>
            <a:ext cx="429504" cy="370879"/>
            <a:chOff x="-42651700" y="3217825"/>
            <a:chExt cx="367600" cy="317425"/>
          </a:xfrm>
        </p:grpSpPr>
        <p:sp>
          <p:nvSpPr>
            <p:cNvPr id="7831" name="Google Shape;7831;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4"/>
          <p:cNvGrpSpPr/>
          <p:nvPr/>
        </p:nvGrpSpPr>
        <p:grpSpPr>
          <a:xfrm>
            <a:off x="1278678" y="1747704"/>
            <a:ext cx="358640" cy="363226"/>
            <a:chOff x="-42617300" y="3587775"/>
            <a:chExt cx="306950" cy="310875"/>
          </a:xfrm>
        </p:grpSpPr>
        <p:sp>
          <p:nvSpPr>
            <p:cNvPr id="7836" name="Google Shape;7836;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84"/>
          <p:cNvGrpSpPr/>
          <p:nvPr/>
        </p:nvGrpSpPr>
        <p:grpSpPr>
          <a:xfrm>
            <a:off x="3450506" y="1332445"/>
            <a:ext cx="376926" cy="370324"/>
            <a:chOff x="-40748275" y="3238700"/>
            <a:chExt cx="322600" cy="316950"/>
          </a:xfrm>
        </p:grpSpPr>
        <p:sp>
          <p:nvSpPr>
            <p:cNvPr id="7840" name="Google Shape;7840;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3453062" y="1800429"/>
            <a:ext cx="371814" cy="338690"/>
            <a:chOff x="-40745125" y="3632900"/>
            <a:chExt cx="318225" cy="289875"/>
          </a:xfrm>
        </p:grpSpPr>
        <p:sp>
          <p:nvSpPr>
            <p:cNvPr id="7847" name="Google Shape;7847;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84"/>
          <p:cNvGrpSpPr/>
          <p:nvPr/>
        </p:nvGrpSpPr>
        <p:grpSpPr>
          <a:xfrm>
            <a:off x="3457209" y="2211639"/>
            <a:ext cx="363518" cy="370178"/>
            <a:chOff x="-40742750" y="3972175"/>
            <a:chExt cx="311125" cy="316825"/>
          </a:xfrm>
        </p:grpSpPr>
        <p:sp>
          <p:nvSpPr>
            <p:cNvPr id="7855" name="Google Shape;7855;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4"/>
          <p:cNvGrpSpPr/>
          <p:nvPr/>
        </p:nvGrpSpPr>
        <p:grpSpPr>
          <a:xfrm>
            <a:off x="2239871" y="2661807"/>
            <a:ext cx="266892" cy="369974"/>
            <a:chOff x="-38860325" y="3221750"/>
            <a:chExt cx="228425" cy="316650"/>
          </a:xfrm>
        </p:grpSpPr>
        <p:sp>
          <p:nvSpPr>
            <p:cNvPr id="7858" name="Google Shape;7858;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4"/>
          <p:cNvGrpSpPr/>
          <p:nvPr/>
        </p:nvGrpSpPr>
        <p:grpSpPr>
          <a:xfrm>
            <a:off x="2190678" y="3123864"/>
            <a:ext cx="380081" cy="367111"/>
            <a:chOff x="-38905225" y="3591875"/>
            <a:chExt cx="325300" cy="314200"/>
          </a:xfrm>
        </p:grpSpPr>
        <p:sp>
          <p:nvSpPr>
            <p:cNvPr id="7863" name="Google Shape;7863;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84"/>
          <p:cNvGrpSpPr/>
          <p:nvPr/>
        </p:nvGrpSpPr>
        <p:grpSpPr>
          <a:xfrm>
            <a:off x="3997427" y="3108944"/>
            <a:ext cx="290815" cy="369740"/>
            <a:chOff x="-37370925" y="3579105"/>
            <a:chExt cx="248900" cy="316450"/>
          </a:xfrm>
        </p:grpSpPr>
        <p:sp>
          <p:nvSpPr>
            <p:cNvPr id="7868" name="Google Shape;7868;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2" name="Google Shape;7872;p84"/>
          <p:cNvGrpSpPr/>
          <p:nvPr/>
        </p:nvGrpSpPr>
        <p:grpSpPr>
          <a:xfrm>
            <a:off x="1690803" y="2187015"/>
            <a:ext cx="371814" cy="369974"/>
            <a:chOff x="-42259725" y="3951100"/>
            <a:chExt cx="318225" cy="316650"/>
          </a:xfrm>
        </p:grpSpPr>
        <p:sp>
          <p:nvSpPr>
            <p:cNvPr id="7873" name="Google Shape;7873;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4"/>
          <p:cNvGrpSpPr/>
          <p:nvPr/>
        </p:nvGrpSpPr>
        <p:grpSpPr>
          <a:xfrm>
            <a:off x="3889164" y="1366036"/>
            <a:ext cx="370879" cy="337755"/>
            <a:chOff x="-40378075" y="3267450"/>
            <a:chExt cx="317425" cy="289075"/>
          </a:xfrm>
        </p:grpSpPr>
        <p:sp>
          <p:nvSpPr>
            <p:cNvPr id="7876" name="Google Shape;7876;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4"/>
          <p:cNvGrpSpPr/>
          <p:nvPr/>
        </p:nvGrpSpPr>
        <p:grpSpPr>
          <a:xfrm>
            <a:off x="3892830" y="1767304"/>
            <a:ext cx="363548" cy="369974"/>
            <a:chOff x="-40372575" y="3604550"/>
            <a:chExt cx="311150" cy="316650"/>
          </a:xfrm>
        </p:grpSpPr>
        <p:sp>
          <p:nvSpPr>
            <p:cNvPr id="7881" name="Google Shape;7881;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5" name="Google Shape;7885;p84"/>
          <p:cNvGrpSpPr/>
          <p:nvPr/>
        </p:nvGrpSpPr>
        <p:grpSpPr>
          <a:xfrm>
            <a:off x="2616780" y="2659967"/>
            <a:ext cx="399038" cy="372165"/>
            <a:chOff x="-38542250" y="3220175"/>
            <a:chExt cx="341525" cy="318525"/>
          </a:xfrm>
        </p:grpSpPr>
        <p:sp>
          <p:nvSpPr>
            <p:cNvPr id="7886" name="Google Shape;7886;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2638712" y="3119337"/>
            <a:ext cx="369974" cy="369068"/>
            <a:chOff x="-38537400" y="3588000"/>
            <a:chExt cx="316650" cy="315875"/>
          </a:xfrm>
        </p:grpSpPr>
        <p:sp>
          <p:nvSpPr>
            <p:cNvPr id="7890" name="Google Shape;7890;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84"/>
          <p:cNvGrpSpPr/>
          <p:nvPr/>
        </p:nvGrpSpPr>
        <p:grpSpPr>
          <a:xfrm>
            <a:off x="2637792" y="3576866"/>
            <a:ext cx="371814" cy="369974"/>
            <a:chOff x="-38538975" y="3954250"/>
            <a:chExt cx="318225" cy="316650"/>
          </a:xfrm>
        </p:grpSpPr>
        <p:sp>
          <p:nvSpPr>
            <p:cNvPr id="7895" name="Google Shape;7895;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4"/>
          <p:cNvGrpSpPr/>
          <p:nvPr/>
        </p:nvGrpSpPr>
        <p:grpSpPr>
          <a:xfrm>
            <a:off x="3955104" y="3571793"/>
            <a:ext cx="375465" cy="371814"/>
            <a:chOff x="-37385100" y="3949908"/>
            <a:chExt cx="321350" cy="318225"/>
          </a:xfrm>
        </p:grpSpPr>
        <p:sp>
          <p:nvSpPr>
            <p:cNvPr id="7898" name="Google Shape;7898;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4"/>
          <p:cNvGrpSpPr/>
          <p:nvPr/>
        </p:nvGrpSpPr>
        <p:grpSpPr>
          <a:xfrm>
            <a:off x="2130763" y="1307353"/>
            <a:ext cx="370909" cy="370675"/>
            <a:chOff x="-41895050" y="3217225"/>
            <a:chExt cx="317450" cy="317250"/>
          </a:xfrm>
        </p:grpSpPr>
        <p:sp>
          <p:nvSpPr>
            <p:cNvPr id="7901" name="Google Shape;7901;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4"/>
          <p:cNvGrpSpPr/>
          <p:nvPr/>
        </p:nvGrpSpPr>
        <p:grpSpPr>
          <a:xfrm>
            <a:off x="2130310" y="1744287"/>
            <a:ext cx="371814" cy="369974"/>
            <a:chOff x="-41893475" y="3584850"/>
            <a:chExt cx="318225" cy="316650"/>
          </a:xfrm>
        </p:grpSpPr>
        <p:sp>
          <p:nvSpPr>
            <p:cNvPr id="7907" name="Google Shape;7907;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3" name="Google Shape;7913;p84"/>
          <p:cNvGrpSpPr/>
          <p:nvPr/>
        </p:nvGrpSpPr>
        <p:grpSpPr>
          <a:xfrm>
            <a:off x="900338" y="3139579"/>
            <a:ext cx="337522" cy="370909"/>
            <a:chOff x="-39998250" y="3605325"/>
            <a:chExt cx="288875" cy="317450"/>
          </a:xfrm>
        </p:grpSpPr>
        <p:sp>
          <p:nvSpPr>
            <p:cNvPr id="7914" name="Google Shape;7914;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4"/>
          <p:cNvGrpSpPr/>
          <p:nvPr/>
        </p:nvGrpSpPr>
        <p:grpSpPr>
          <a:xfrm>
            <a:off x="884112" y="3598043"/>
            <a:ext cx="369974" cy="369945"/>
            <a:chOff x="-40011050" y="3972375"/>
            <a:chExt cx="316650" cy="316625"/>
          </a:xfrm>
        </p:grpSpPr>
        <p:sp>
          <p:nvSpPr>
            <p:cNvPr id="7917" name="Google Shape;7917;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3116043" y="2662742"/>
            <a:ext cx="266921" cy="369039"/>
            <a:chOff x="-38129425" y="3222550"/>
            <a:chExt cx="228450" cy="315850"/>
          </a:xfrm>
        </p:grpSpPr>
        <p:sp>
          <p:nvSpPr>
            <p:cNvPr id="7920" name="Google Shape;7920;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4"/>
          <p:cNvGrpSpPr/>
          <p:nvPr/>
        </p:nvGrpSpPr>
        <p:grpSpPr>
          <a:xfrm>
            <a:off x="3071012" y="3119337"/>
            <a:ext cx="371785" cy="369974"/>
            <a:chOff x="-38172725" y="3588000"/>
            <a:chExt cx="318200" cy="316650"/>
          </a:xfrm>
        </p:grpSpPr>
        <p:sp>
          <p:nvSpPr>
            <p:cNvPr id="7923" name="Google Shape;7923;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4"/>
          <p:cNvGrpSpPr/>
          <p:nvPr/>
        </p:nvGrpSpPr>
        <p:grpSpPr>
          <a:xfrm>
            <a:off x="3146914" y="3577772"/>
            <a:ext cx="219981" cy="369974"/>
            <a:chOff x="-38109725" y="3955025"/>
            <a:chExt cx="188275" cy="316650"/>
          </a:xfrm>
        </p:grpSpPr>
        <p:sp>
          <p:nvSpPr>
            <p:cNvPr id="7932" name="Google Shape;7932;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4" name="Google Shape;7934;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5" name="Google Shape;7935;p84"/>
          <p:cNvGrpSpPr/>
          <p:nvPr/>
        </p:nvGrpSpPr>
        <p:grpSpPr>
          <a:xfrm>
            <a:off x="2562313" y="1309193"/>
            <a:ext cx="373654" cy="369068"/>
            <a:chOff x="-41530375" y="3218800"/>
            <a:chExt cx="319800" cy="315875"/>
          </a:xfrm>
        </p:grpSpPr>
        <p:sp>
          <p:nvSpPr>
            <p:cNvPr id="7936" name="Google Shape;7936;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4"/>
          <p:cNvGrpSpPr/>
          <p:nvPr/>
        </p:nvGrpSpPr>
        <p:grpSpPr>
          <a:xfrm>
            <a:off x="2564607" y="1824351"/>
            <a:ext cx="369068" cy="289004"/>
            <a:chOff x="-41526450" y="3653375"/>
            <a:chExt cx="315875" cy="247350"/>
          </a:xfrm>
        </p:grpSpPr>
        <p:sp>
          <p:nvSpPr>
            <p:cNvPr id="7939" name="Google Shape;7939;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4"/>
          <p:cNvGrpSpPr/>
          <p:nvPr/>
        </p:nvGrpSpPr>
        <p:grpSpPr>
          <a:xfrm>
            <a:off x="2565994" y="2187015"/>
            <a:ext cx="366293" cy="369974"/>
            <a:chOff x="-41526450" y="3951100"/>
            <a:chExt cx="313500" cy="316650"/>
          </a:xfrm>
        </p:grpSpPr>
        <p:sp>
          <p:nvSpPr>
            <p:cNvPr id="7942" name="Google Shape;7942;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4"/>
          <p:cNvGrpSpPr/>
          <p:nvPr/>
        </p:nvGrpSpPr>
        <p:grpSpPr>
          <a:xfrm>
            <a:off x="1331249" y="2681144"/>
            <a:ext cx="339595" cy="371814"/>
            <a:chOff x="-39625900" y="3238300"/>
            <a:chExt cx="290650" cy="318225"/>
          </a:xfrm>
        </p:grpSpPr>
        <p:sp>
          <p:nvSpPr>
            <p:cNvPr id="7946" name="Google Shape;7946;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84"/>
          <p:cNvGrpSpPr/>
          <p:nvPr/>
        </p:nvGrpSpPr>
        <p:grpSpPr>
          <a:xfrm>
            <a:off x="1325300" y="3597605"/>
            <a:ext cx="366293" cy="370441"/>
            <a:chOff x="-39647175" y="3972000"/>
            <a:chExt cx="313500" cy="317050"/>
          </a:xfrm>
        </p:grpSpPr>
        <p:sp>
          <p:nvSpPr>
            <p:cNvPr id="7950" name="Google Shape;7950;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4"/>
          <p:cNvGrpSpPr/>
          <p:nvPr/>
        </p:nvGrpSpPr>
        <p:grpSpPr>
          <a:xfrm>
            <a:off x="3494427" y="2661603"/>
            <a:ext cx="375495" cy="370879"/>
            <a:chOff x="-37808850" y="3221575"/>
            <a:chExt cx="321375" cy="317425"/>
          </a:xfrm>
        </p:grpSpPr>
        <p:sp>
          <p:nvSpPr>
            <p:cNvPr id="7954" name="Google Shape;7954;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3503201" y="3183634"/>
            <a:ext cx="372749" cy="241158"/>
            <a:chOff x="-37806500" y="3643030"/>
            <a:chExt cx="319025" cy="206400"/>
          </a:xfrm>
        </p:grpSpPr>
        <p:sp>
          <p:nvSpPr>
            <p:cNvPr id="7957" name="Google Shape;7957;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4"/>
          <p:cNvGrpSpPr/>
          <p:nvPr/>
        </p:nvGrpSpPr>
        <p:grpSpPr>
          <a:xfrm>
            <a:off x="3505508" y="3575931"/>
            <a:ext cx="368134" cy="371814"/>
            <a:chOff x="-37804925" y="3953450"/>
            <a:chExt cx="315075" cy="318225"/>
          </a:xfrm>
        </p:grpSpPr>
        <p:sp>
          <p:nvSpPr>
            <p:cNvPr id="7960" name="Google Shape;7960;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3" name="Google Shape;7963;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4" name="Google Shape;7964;p84"/>
          <p:cNvGrpSpPr/>
          <p:nvPr/>
        </p:nvGrpSpPr>
        <p:grpSpPr>
          <a:xfrm>
            <a:off x="4860977" y="1328538"/>
            <a:ext cx="355663" cy="308725"/>
            <a:chOff x="-28462125" y="3199700"/>
            <a:chExt cx="298550" cy="259150"/>
          </a:xfrm>
        </p:grpSpPr>
        <p:sp>
          <p:nvSpPr>
            <p:cNvPr id="7965" name="Google Shape;7965;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4"/>
          <p:cNvGrpSpPr/>
          <p:nvPr/>
        </p:nvGrpSpPr>
        <p:grpSpPr>
          <a:xfrm>
            <a:off x="4861930" y="1763228"/>
            <a:ext cx="353757" cy="352833"/>
            <a:chOff x="-28461325" y="3545475"/>
            <a:chExt cx="296950" cy="296175"/>
          </a:xfrm>
        </p:grpSpPr>
        <p:sp>
          <p:nvSpPr>
            <p:cNvPr id="7969" name="Google Shape;7969;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4"/>
          <p:cNvGrpSpPr/>
          <p:nvPr/>
        </p:nvGrpSpPr>
        <p:grpSpPr>
          <a:xfrm>
            <a:off x="4858162" y="2213272"/>
            <a:ext cx="361292" cy="352803"/>
            <a:chOff x="-28463700" y="3914875"/>
            <a:chExt cx="303275" cy="296150"/>
          </a:xfrm>
        </p:grpSpPr>
        <p:sp>
          <p:nvSpPr>
            <p:cNvPr id="7976" name="Google Shape;7976;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4"/>
          <p:cNvGrpSpPr/>
          <p:nvPr/>
        </p:nvGrpSpPr>
        <p:grpSpPr>
          <a:xfrm>
            <a:off x="7092947" y="1369355"/>
            <a:ext cx="351880" cy="227092"/>
            <a:chOff x="-26573400" y="3224125"/>
            <a:chExt cx="295375" cy="190625"/>
          </a:xfrm>
        </p:grpSpPr>
        <p:sp>
          <p:nvSpPr>
            <p:cNvPr id="7979" name="Google Shape;7979;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4"/>
          <p:cNvGrpSpPr/>
          <p:nvPr/>
        </p:nvGrpSpPr>
        <p:grpSpPr>
          <a:xfrm>
            <a:off x="7092947" y="1763690"/>
            <a:ext cx="351880" cy="351910"/>
            <a:chOff x="-26573400" y="3546250"/>
            <a:chExt cx="295375" cy="295400"/>
          </a:xfrm>
        </p:grpSpPr>
        <p:sp>
          <p:nvSpPr>
            <p:cNvPr id="7982" name="Google Shape;7982;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4"/>
          <p:cNvGrpSpPr/>
          <p:nvPr/>
        </p:nvGrpSpPr>
        <p:grpSpPr>
          <a:xfrm>
            <a:off x="7081228" y="2213599"/>
            <a:ext cx="375319" cy="352148"/>
            <a:chOff x="-26583625" y="3917025"/>
            <a:chExt cx="315050" cy="295600"/>
          </a:xfrm>
        </p:grpSpPr>
        <p:sp>
          <p:nvSpPr>
            <p:cNvPr id="7988" name="Google Shape;7988;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2" name="Google Shape;7992;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84"/>
          <p:cNvGrpSpPr/>
          <p:nvPr/>
        </p:nvGrpSpPr>
        <p:grpSpPr>
          <a:xfrm>
            <a:off x="5779742" y="3172629"/>
            <a:ext cx="289039" cy="352833"/>
            <a:chOff x="-24694925" y="3518700"/>
            <a:chExt cx="242625" cy="296175"/>
          </a:xfrm>
        </p:grpSpPr>
        <p:sp>
          <p:nvSpPr>
            <p:cNvPr id="7994" name="Google Shape;799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4"/>
          <p:cNvGrpSpPr/>
          <p:nvPr/>
        </p:nvGrpSpPr>
        <p:grpSpPr>
          <a:xfrm>
            <a:off x="5779280" y="3622657"/>
            <a:ext cx="289962" cy="352833"/>
            <a:chOff x="-24709100" y="3888875"/>
            <a:chExt cx="243400" cy="296175"/>
          </a:xfrm>
        </p:grpSpPr>
        <p:sp>
          <p:nvSpPr>
            <p:cNvPr id="7999" name="Google Shape;7999;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4"/>
          <p:cNvGrpSpPr/>
          <p:nvPr/>
        </p:nvGrpSpPr>
        <p:grpSpPr>
          <a:xfrm>
            <a:off x="7979280" y="2695320"/>
            <a:ext cx="356556" cy="349557"/>
            <a:chOff x="-22863675" y="3131775"/>
            <a:chExt cx="299300" cy="293425"/>
          </a:xfrm>
        </p:grpSpPr>
        <p:sp>
          <p:nvSpPr>
            <p:cNvPr id="8003" name="Google Shape;8003;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4"/>
          <p:cNvGrpSpPr/>
          <p:nvPr/>
        </p:nvGrpSpPr>
        <p:grpSpPr>
          <a:xfrm>
            <a:off x="5322144" y="1306499"/>
            <a:ext cx="310602" cy="352803"/>
            <a:chOff x="-28069875" y="3175300"/>
            <a:chExt cx="260725" cy="296150"/>
          </a:xfrm>
        </p:grpSpPr>
        <p:sp>
          <p:nvSpPr>
            <p:cNvPr id="8007" name="Google Shape;8007;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84"/>
          <p:cNvGrpSpPr/>
          <p:nvPr/>
        </p:nvGrpSpPr>
        <p:grpSpPr>
          <a:xfrm>
            <a:off x="5363423" y="2213733"/>
            <a:ext cx="228045" cy="351880"/>
            <a:chOff x="-28032075" y="3916450"/>
            <a:chExt cx="191425" cy="295375"/>
          </a:xfrm>
        </p:grpSpPr>
        <p:sp>
          <p:nvSpPr>
            <p:cNvPr id="8018" name="Google Shape;8018;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4"/>
          <p:cNvGrpSpPr/>
          <p:nvPr/>
        </p:nvGrpSpPr>
        <p:grpSpPr>
          <a:xfrm>
            <a:off x="7528769" y="1306484"/>
            <a:ext cx="352833" cy="352833"/>
            <a:chOff x="-26201650" y="3176075"/>
            <a:chExt cx="296175" cy="296175"/>
          </a:xfrm>
        </p:grpSpPr>
        <p:sp>
          <p:nvSpPr>
            <p:cNvPr id="8022" name="Google Shape;8022;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4"/>
          <p:cNvGrpSpPr/>
          <p:nvPr/>
        </p:nvGrpSpPr>
        <p:grpSpPr>
          <a:xfrm>
            <a:off x="7528293" y="1763705"/>
            <a:ext cx="353786" cy="351880"/>
            <a:chOff x="-26204800" y="3547050"/>
            <a:chExt cx="296975" cy="295375"/>
          </a:xfrm>
        </p:grpSpPr>
        <p:sp>
          <p:nvSpPr>
            <p:cNvPr id="8025" name="Google Shape;8025;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7" name="Google Shape;8027;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84"/>
          <p:cNvGrpSpPr/>
          <p:nvPr/>
        </p:nvGrpSpPr>
        <p:grpSpPr>
          <a:xfrm>
            <a:off x="6199548" y="2693683"/>
            <a:ext cx="345328" cy="352833"/>
            <a:chOff x="-24353875" y="3147725"/>
            <a:chExt cx="289875" cy="296175"/>
          </a:xfrm>
        </p:grpSpPr>
        <p:sp>
          <p:nvSpPr>
            <p:cNvPr id="8029" name="Google Shape;8029;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4"/>
          <p:cNvGrpSpPr/>
          <p:nvPr/>
        </p:nvGrpSpPr>
        <p:grpSpPr>
          <a:xfrm>
            <a:off x="6207530" y="3173090"/>
            <a:ext cx="329365" cy="351910"/>
            <a:chOff x="-24344425" y="3519475"/>
            <a:chExt cx="276475" cy="295400"/>
          </a:xfrm>
        </p:grpSpPr>
        <p:sp>
          <p:nvSpPr>
            <p:cNvPr id="8032" name="Google Shape;8032;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4"/>
          <p:cNvGrpSpPr/>
          <p:nvPr/>
        </p:nvGrpSpPr>
        <p:grpSpPr>
          <a:xfrm>
            <a:off x="6197210" y="3625010"/>
            <a:ext cx="350004" cy="348128"/>
            <a:chOff x="-24353075" y="3891250"/>
            <a:chExt cx="293800" cy="292225"/>
          </a:xfrm>
        </p:grpSpPr>
        <p:sp>
          <p:nvSpPr>
            <p:cNvPr id="8035" name="Google Shape;8035;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4"/>
          <p:cNvGrpSpPr/>
          <p:nvPr/>
        </p:nvGrpSpPr>
        <p:grpSpPr>
          <a:xfrm>
            <a:off x="7980681" y="3173313"/>
            <a:ext cx="353757" cy="351463"/>
            <a:chOff x="-22845575" y="3504075"/>
            <a:chExt cx="296950" cy="295025"/>
          </a:xfrm>
        </p:grpSpPr>
        <p:sp>
          <p:nvSpPr>
            <p:cNvPr id="8038" name="Google Shape;8038;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4"/>
          <p:cNvGrpSpPr/>
          <p:nvPr/>
        </p:nvGrpSpPr>
        <p:grpSpPr>
          <a:xfrm>
            <a:off x="5773862" y="1306961"/>
            <a:ext cx="299344" cy="351880"/>
            <a:chOff x="-27691025" y="3175300"/>
            <a:chExt cx="251275" cy="295375"/>
          </a:xfrm>
        </p:grpSpPr>
        <p:sp>
          <p:nvSpPr>
            <p:cNvPr id="8041" name="Google Shape;8041;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4"/>
          <p:cNvGrpSpPr/>
          <p:nvPr/>
        </p:nvGrpSpPr>
        <p:grpSpPr>
          <a:xfrm>
            <a:off x="5746179" y="1825637"/>
            <a:ext cx="354710" cy="228015"/>
            <a:chOff x="-27721750" y="3598250"/>
            <a:chExt cx="297750" cy="191400"/>
          </a:xfrm>
        </p:grpSpPr>
        <p:sp>
          <p:nvSpPr>
            <p:cNvPr id="8046" name="Google Shape;8046;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4"/>
          <p:cNvGrpSpPr/>
          <p:nvPr/>
        </p:nvGrpSpPr>
        <p:grpSpPr>
          <a:xfrm>
            <a:off x="5747579" y="2219183"/>
            <a:ext cx="351910" cy="340980"/>
            <a:chOff x="-27719400" y="3925600"/>
            <a:chExt cx="295400" cy="286225"/>
          </a:xfrm>
        </p:grpSpPr>
        <p:sp>
          <p:nvSpPr>
            <p:cNvPr id="8049" name="Google Shape;8049;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4"/>
          <p:cNvGrpSpPr/>
          <p:nvPr/>
        </p:nvGrpSpPr>
        <p:grpSpPr>
          <a:xfrm>
            <a:off x="7968851" y="1306023"/>
            <a:ext cx="353757" cy="353757"/>
            <a:chOff x="-25834600" y="3176875"/>
            <a:chExt cx="296950" cy="296950"/>
          </a:xfrm>
        </p:grpSpPr>
        <p:sp>
          <p:nvSpPr>
            <p:cNvPr id="8052" name="Google Shape;8052;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4"/>
          <p:cNvGrpSpPr/>
          <p:nvPr/>
        </p:nvGrpSpPr>
        <p:grpSpPr>
          <a:xfrm>
            <a:off x="7968851" y="1774024"/>
            <a:ext cx="353757" cy="331241"/>
            <a:chOff x="-25834600" y="3564375"/>
            <a:chExt cx="296950" cy="278050"/>
          </a:xfrm>
        </p:grpSpPr>
        <p:sp>
          <p:nvSpPr>
            <p:cNvPr id="8058" name="Google Shape;8058;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4"/>
          <p:cNvGrpSpPr/>
          <p:nvPr/>
        </p:nvGrpSpPr>
        <p:grpSpPr>
          <a:xfrm>
            <a:off x="7966974" y="2213376"/>
            <a:ext cx="357509" cy="352595"/>
            <a:chOff x="-25834600" y="3915850"/>
            <a:chExt cx="300100" cy="295975"/>
          </a:xfrm>
        </p:grpSpPr>
        <p:sp>
          <p:nvSpPr>
            <p:cNvPr id="8067" name="Google Shape;8067;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4"/>
          <p:cNvGrpSpPr/>
          <p:nvPr/>
        </p:nvGrpSpPr>
        <p:grpSpPr>
          <a:xfrm>
            <a:off x="6702402" y="2694606"/>
            <a:ext cx="228968" cy="350987"/>
            <a:chOff x="-23930925" y="3149300"/>
            <a:chExt cx="192200" cy="294625"/>
          </a:xfrm>
        </p:grpSpPr>
        <p:sp>
          <p:nvSpPr>
            <p:cNvPr id="8071" name="Google Shape;8071;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4"/>
          <p:cNvGrpSpPr/>
          <p:nvPr/>
        </p:nvGrpSpPr>
        <p:grpSpPr>
          <a:xfrm>
            <a:off x="6659232" y="3173090"/>
            <a:ext cx="315307" cy="351910"/>
            <a:chOff x="-23962425" y="3519475"/>
            <a:chExt cx="264675" cy="295400"/>
          </a:xfrm>
        </p:grpSpPr>
        <p:sp>
          <p:nvSpPr>
            <p:cNvPr id="8076" name="Google Shape;8076;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8" name="Google Shape;8078;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4"/>
          <p:cNvGrpSpPr/>
          <p:nvPr/>
        </p:nvGrpSpPr>
        <p:grpSpPr>
          <a:xfrm>
            <a:off x="8037908" y="3623134"/>
            <a:ext cx="239302" cy="351880"/>
            <a:chOff x="-22788075" y="3904625"/>
            <a:chExt cx="200875" cy="295375"/>
          </a:xfrm>
        </p:grpSpPr>
        <p:sp>
          <p:nvSpPr>
            <p:cNvPr id="8080" name="Google Shape;8080;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4"/>
          <p:cNvGrpSpPr/>
          <p:nvPr/>
        </p:nvGrpSpPr>
        <p:grpSpPr>
          <a:xfrm>
            <a:off x="6193206" y="1306499"/>
            <a:ext cx="354710" cy="352803"/>
            <a:chOff x="-27351575" y="3175300"/>
            <a:chExt cx="297750" cy="296150"/>
          </a:xfrm>
        </p:grpSpPr>
        <p:sp>
          <p:nvSpPr>
            <p:cNvPr id="8085" name="Google Shape;8085;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4"/>
          <p:cNvGrpSpPr/>
          <p:nvPr/>
        </p:nvGrpSpPr>
        <p:grpSpPr>
          <a:xfrm>
            <a:off x="6235914" y="1763109"/>
            <a:ext cx="269293" cy="353072"/>
            <a:chOff x="-27313750" y="3545275"/>
            <a:chExt cx="226050" cy="296375"/>
          </a:xfrm>
        </p:grpSpPr>
        <p:sp>
          <p:nvSpPr>
            <p:cNvPr id="8090" name="Google Shape;8090;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4"/>
          <p:cNvGrpSpPr/>
          <p:nvPr/>
        </p:nvGrpSpPr>
        <p:grpSpPr>
          <a:xfrm>
            <a:off x="6193206" y="2211380"/>
            <a:ext cx="354710" cy="356586"/>
            <a:chOff x="-27351575" y="3915650"/>
            <a:chExt cx="297750" cy="299325"/>
          </a:xfrm>
        </p:grpSpPr>
        <p:sp>
          <p:nvSpPr>
            <p:cNvPr id="8094" name="Google Shape;8094;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4"/>
          <p:cNvGrpSpPr/>
          <p:nvPr/>
        </p:nvGrpSpPr>
        <p:grpSpPr>
          <a:xfrm>
            <a:off x="4880696" y="2693579"/>
            <a:ext cx="319060" cy="353042"/>
            <a:chOff x="-25445525" y="3175900"/>
            <a:chExt cx="267825" cy="296350"/>
          </a:xfrm>
        </p:grpSpPr>
        <p:sp>
          <p:nvSpPr>
            <p:cNvPr id="8097" name="Google Shape;8097;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4862410" y="3183902"/>
            <a:ext cx="355633" cy="330288"/>
            <a:chOff x="-25465200" y="3565175"/>
            <a:chExt cx="298525" cy="277250"/>
          </a:xfrm>
        </p:grpSpPr>
        <p:sp>
          <p:nvSpPr>
            <p:cNvPr id="8101" name="Google Shape;8101;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4"/>
          <p:cNvGrpSpPr/>
          <p:nvPr/>
        </p:nvGrpSpPr>
        <p:grpSpPr>
          <a:xfrm>
            <a:off x="4861948" y="3623432"/>
            <a:ext cx="356556" cy="351285"/>
            <a:chOff x="-25465200" y="3916150"/>
            <a:chExt cx="299300" cy="294875"/>
          </a:xfrm>
        </p:grpSpPr>
        <p:sp>
          <p:nvSpPr>
            <p:cNvPr id="8104" name="Google Shape;8104;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4"/>
          <p:cNvGrpSpPr/>
          <p:nvPr/>
        </p:nvGrpSpPr>
        <p:grpSpPr>
          <a:xfrm>
            <a:off x="7089388" y="2693698"/>
            <a:ext cx="351880" cy="352803"/>
            <a:chOff x="-23615075" y="3148525"/>
            <a:chExt cx="295375" cy="296150"/>
          </a:xfrm>
        </p:grpSpPr>
        <p:sp>
          <p:nvSpPr>
            <p:cNvPr id="8107" name="Google Shape;8107;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84"/>
          <p:cNvGrpSpPr/>
          <p:nvPr/>
        </p:nvGrpSpPr>
        <p:grpSpPr>
          <a:xfrm>
            <a:off x="7088911" y="3632977"/>
            <a:ext cx="352833" cy="332194"/>
            <a:chOff x="-23615075" y="3906200"/>
            <a:chExt cx="296175" cy="278850"/>
          </a:xfrm>
        </p:grpSpPr>
        <p:sp>
          <p:nvSpPr>
            <p:cNvPr id="8113" name="Google Shape;8113;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84"/>
          <p:cNvGrpSpPr/>
          <p:nvPr/>
        </p:nvGrpSpPr>
        <p:grpSpPr>
          <a:xfrm>
            <a:off x="6637880" y="1306618"/>
            <a:ext cx="353757" cy="352565"/>
            <a:chOff x="-26980600" y="3175500"/>
            <a:chExt cx="296950" cy="295950"/>
          </a:xfrm>
        </p:grpSpPr>
        <p:sp>
          <p:nvSpPr>
            <p:cNvPr id="8118" name="Google Shape;8118;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4"/>
          <p:cNvGrpSpPr/>
          <p:nvPr/>
        </p:nvGrpSpPr>
        <p:grpSpPr>
          <a:xfrm>
            <a:off x="6638357" y="2245154"/>
            <a:ext cx="352803" cy="289039"/>
            <a:chOff x="-26981375" y="3951875"/>
            <a:chExt cx="296150" cy="242625"/>
          </a:xfrm>
        </p:grpSpPr>
        <p:sp>
          <p:nvSpPr>
            <p:cNvPr id="8123" name="Google Shape;8123;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4"/>
          <p:cNvGrpSpPr/>
          <p:nvPr/>
        </p:nvGrpSpPr>
        <p:grpSpPr>
          <a:xfrm>
            <a:off x="5303399" y="2692745"/>
            <a:ext cx="351910" cy="354710"/>
            <a:chOff x="-25094250" y="3176075"/>
            <a:chExt cx="295400" cy="297750"/>
          </a:xfrm>
        </p:grpSpPr>
        <p:sp>
          <p:nvSpPr>
            <p:cNvPr id="8127" name="Google Shape;8127;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4"/>
          <p:cNvGrpSpPr/>
          <p:nvPr/>
        </p:nvGrpSpPr>
        <p:grpSpPr>
          <a:xfrm>
            <a:off x="5303399" y="3173106"/>
            <a:ext cx="351910" cy="351880"/>
            <a:chOff x="-25094250" y="3547050"/>
            <a:chExt cx="295400" cy="295375"/>
          </a:xfrm>
        </p:grpSpPr>
        <p:sp>
          <p:nvSpPr>
            <p:cNvPr id="8131" name="Google Shape;8131;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7" name="Google Shape;8137;p84"/>
          <p:cNvGrpSpPr/>
          <p:nvPr/>
        </p:nvGrpSpPr>
        <p:grpSpPr>
          <a:xfrm>
            <a:off x="7535476" y="2693698"/>
            <a:ext cx="352803" cy="352803"/>
            <a:chOff x="-23245675" y="3148525"/>
            <a:chExt cx="296150" cy="296150"/>
          </a:xfrm>
        </p:grpSpPr>
        <p:sp>
          <p:nvSpPr>
            <p:cNvPr id="8138" name="Google Shape;8138;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84"/>
          <p:cNvGrpSpPr/>
          <p:nvPr/>
        </p:nvGrpSpPr>
        <p:grpSpPr>
          <a:xfrm>
            <a:off x="7535938" y="3622672"/>
            <a:ext cx="351880" cy="352803"/>
            <a:chOff x="-23244900" y="3888100"/>
            <a:chExt cx="295375" cy="296150"/>
          </a:xfrm>
        </p:grpSpPr>
        <p:sp>
          <p:nvSpPr>
            <p:cNvPr id="8143" name="Google Shape;8143;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4" name="Google Shape;8154;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0"/>
        <p:cNvGrpSpPr/>
        <p:nvPr/>
      </p:nvGrpSpPr>
      <p:grpSpPr>
        <a:xfrm>
          <a:off x="0" y="0"/>
          <a:ext cx="0" cy="0"/>
          <a:chOff x="0" y="0"/>
          <a:chExt cx="0" cy="0"/>
        </a:xfrm>
      </p:grpSpPr>
      <p:sp>
        <p:nvSpPr>
          <p:cNvPr id="8161" name="Google Shape;8161;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85"/>
          <p:cNvGrpSpPr/>
          <p:nvPr/>
        </p:nvGrpSpPr>
        <p:grpSpPr>
          <a:xfrm>
            <a:off x="850004" y="1823018"/>
            <a:ext cx="367261" cy="367261"/>
            <a:chOff x="-65145700" y="3727425"/>
            <a:chExt cx="317425" cy="317425"/>
          </a:xfrm>
        </p:grpSpPr>
        <p:sp>
          <p:nvSpPr>
            <p:cNvPr id="8163" name="Google Shape;8163;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5"/>
          <p:cNvGrpSpPr/>
          <p:nvPr/>
        </p:nvGrpSpPr>
        <p:grpSpPr>
          <a:xfrm>
            <a:off x="853201" y="2251933"/>
            <a:ext cx="360868" cy="367261"/>
            <a:chOff x="-65144125" y="4094450"/>
            <a:chExt cx="311900" cy="317425"/>
          </a:xfrm>
        </p:grpSpPr>
        <p:sp>
          <p:nvSpPr>
            <p:cNvPr id="8166" name="Google Shape;8166;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85"/>
          <p:cNvGrpSpPr/>
          <p:nvPr/>
        </p:nvGrpSpPr>
        <p:grpSpPr>
          <a:xfrm>
            <a:off x="3056770" y="1822628"/>
            <a:ext cx="370645" cy="368042"/>
            <a:chOff x="-63250675" y="3744075"/>
            <a:chExt cx="320350" cy="318100"/>
          </a:xfrm>
        </p:grpSpPr>
        <p:sp>
          <p:nvSpPr>
            <p:cNvPr id="8171" name="Google Shape;8171;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5"/>
          <p:cNvGrpSpPr/>
          <p:nvPr/>
        </p:nvGrpSpPr>
        <p:grpSpPr>
          <a:xfrm>
            <a:off x="3058462" y="2251933"/>
            <a:ext cx="367261" cy="367261"/>
            <a:chOff x="-63250675" y="4110200"/>
            <a:chExt cx="317425" cy="317425"/>
          </a:xfrm>
        </p:grpSpPr>
        <p:sp>
          <p:nvSpPr>
            <p:cNvPr id="8175" name="Google Shape;8175;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1737509" y="2749028"/>
            <a:ext cx="359075" cy="358844"/>
            <a:chOff x="-61351725" y="3372400"/>
            <a:chExt cx="310350" cy="310150"/>
          </a:xfrm>
        </p:grpSpPr>
        <p:sp>
          <p:nvSpPr>
            <p:cNvPr id="8185" name="Google Shape;8185;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5"/>
          <p:cNvGrpSpPr/>
          <p:nvPr/>
        </p:nvGrpSpPr>
        <p:grpSpPr>
          <a:xfrm>
            <a:off x="1733864" y="3212084"/>
            <a:ext cx="366364" cy="333534"/>
            <a:chOff x="-61354875" y="3751050"/>
            <a:chExt cx="316650" cy="288275"/>
          </a:xfrm>
        </p:grpSpPr>
        <p:sp>
          <p:nvSpPr>
            <p:cNvPr id="8189" name="Google Shape;8189;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5"/>
          <p:cNvGrpSpPr/>
          <p:nvPr/>
        </p:nvGrpSpPr>
        <p:grpSpPr>
          <a:xfrm>
            <a:off x="1733864" y="3653724"/>
            <a:ext cx="366364" cy="367290"/>
            <a:chOff x="-61354875" y="4101525"/>
            <a:chExt cx="316650" cy="317450"/>
          </a:xfrm>
        </p:grpSpPr>
        <p:sp>
          <p:nvSpPr>
            <p:cNvPr id="8193" name="Google Shape;8193;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5"/>
          <p:cNvGrpSpPr/>
          <p:nvPr/>
        </p:nvGrpSpPr>
        <p:grpSpPr>
          <a:xfrm>
            <a:off x="3950299" y="2745600"/>
            <a:ext cx="368157" cy="365699"/>
            <a:chOff x="-59470075" y="3308975"/>
            <a:chExt cx="318200" cy="316075"/>
          </a:xfrm>
        </p:grpSpPr>
        <p:sp>
          <p:nvSpPr>
            <p:cNvPr id="8196" name="Google Shape;8196;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5"/>
          <p:cNvGrpSpPr/>
          <p:nvPr/>
        </p:nvGrpSpPr>
        <p:grpSpPr>
          <a:xfrm>
            <a:off x="1295729" y="1381305"/>
            <a:ext cx="367261" cy="364686"/>
            <a:chOff x="-64781025" y="3361050"/>
            <a:chExt cx="317425" cy="315200"/>
          </a:xfrm>
        </p:grpSpPr>
        <p:sp>
          <p:nvSpPr>
            <p:cNvPr id="8206" name="Google Shape;8206;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85"/>
          <p:cNvGrpSpPr/>
          <p:nvPr/>
        </p:nvGrpSpPr>
        <p:grpSpPr>
          <a:xfrm>
            <a:off x="3500129" y="1822744"/>
            <a:ext cx="382765" cy="367810"/>
            <a:chOff x="-62890750" y="3747425"/>
            <a:chExt cx="330825" cy="317900"/>
          </a:xfrm>
        </p:grpSpPr>
        <p:sp>
          <p:nvSpPr>
            <p:cNvPr id="8214" name="Google Shape;8214;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5"/>
          <p:cNvGrpSpPr/>
          <p:nvPr/>
        </p:nvGrpSpPr>
        <p:grpSpPr>
          <a:xfrm>
            <a:off x="3507881" y="2252381"/>
            <a:ext cx="367261" cy="366364"/>
            <a:chOff x="-62884425" y="4111775"/>
            <a:chExt cx="317425" cy="316650"/>
          </a:xfrm>
        </p:grpSpPr>
        <p:sp>
          <p:nvSpPr>
            <p:cNvPr id="8229" name="Google Shape;8229;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5"/>
          <p:cNvGrpSpPr/>
          <p:nvPr/>
        </p:nvGrpSpPr>
        <p:grpSpPr>
          <a:xfrm>
            <a:off x="2180515" y="2748450"/>
            <a:ext cx="365438" cy="360001"/>
            <a:chOff x="-60991775" y="3376900"/>
            <a:chExt cx="315850" cy="311150"/>
          </a:xfrm>
        </p:grpSpPr>
        <p:sp>
          <p:nvSpPr>
            <p:cNvPr id="8232" name="Google Shape;8232;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5"/>
          <p:cNvGrpSpPr/>
          <p:nvPr/>
        </p:nvGrpSpPr>
        <p:grpSpPr>
          <a:xfrm>
            <a:off x="2180052" y="3199314"/>
            <a:ext cx="366364" cy="359075"/>
            <a:chOff x="-60988625" y="3740800"/>
            <a:chExt cx="316650" cy="310350"/>
          </a:xfrm>
        </p:grpSpPr>
        <p:sp>
          <p:nvSpPr>
            <p:cNvPr id="8236" name="Google Shape;8236;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5"/>
          <p:cNvGrpSpPr/>
          <p:nvPr/>
        </p:nvGrpSpPr>
        <p:grpSpPr>
          <a:xfrm>
            <a:off x="2180052" y="3654765"/>
            <a:ext cx="366364" cy="365207"/>
            <a:chOff x="-60987850" y="4100950"/>
            <a:chExt cx="316650" cy="315650"/>
          </a:xfrm>
        </p:grpSpPr>
        <p:sp>
          <p:nvSpPr>
            <p:cNvPr id="8240" name="Google Shape;8240;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5"/>
          <p:cNvGrpSpPr/>
          <p:nvPr/>
        </p:nvGrpSpPr>
        <p:grpSpPr>
          <a:xfrm>
            <a:off x="3949836" y="3200225"/>
            <a:ext cx="369083" cy="357253"/>
            <a:chOff x="-59447250" y="3706150"/>
            <a:chExt cx="319000" cy="308775"/>
          </a:xfrm>
        </p:grpSpPr>
        <p:sp>
          <p:nvSpPr>
            <p:cNvPr id="8246" name="Google Shape;8246;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5"/>
          <p:cNvGrpSpPr/>
          <p:nvPr/>
        </p:nvGrpSpPr>
        <p:grpSpPr>
          <a:xfrm>
            <a:off x="1738564" y="1381536"/>
            <a:ext cx="368186" cy="364224"/>
            <a:chOff x="-64406125" y="3362225"/>
            <a:chExt cx="318225" cy="314800"/>
          </a:xfrm>
        </p:grpSpPr>
        <p:sp>
          <p:nvSpPr>
            <p:cNvPr id="8251" name="Google Shape;8251;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3" name="Google Shape;8253;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4" name="Google Shape;8254;p85"/>
          <p:cNvGrpSpPr/>
          <p:nvPr/>
        </p:nvGrpSpPr>
        <p:grpSpPr>
          <a:xfrm>
            <a:off x="1739027" y="2252381"/>
            <a:ext cx="367261" cy="366364"/>
            <a:chOff x="-64410850" y="4094450"/>
            <a:chExt cx="317425" cy="316650"/>
          </a:xfrm>
        </p:grpSpPr>
        <p:sp>
          <p:nvSpPr>
            <p:cNvPr id="8255" name="Google Shape;8255;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85"/>
          <p:cNvGrpSpPr/>
          <p:nvPr/>
        </p:nvGrpSpPr>
        <p:grpSpPr>
          <a:xfrm>
            <a:off x="3960575" y="1822454"/>
            <a:ext cx="365467" cy="368389"/>
            <a:chOff x="-62516625" y="3743175"/>
            <a:chExt cx="315875" cy="318400"/>
          </a:xfrm>
        </p:grpSpPr>
        <p:sp>
          <p:nvSpPr>
            <p:cNvPr id="8260" name="Google Shape;8260;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85"/>
          <p:cNvGrpSpPr/>
          <p:nvPr/>
        </p:nvGrpSpPr>
        <p:grpSpPr>
          <a:xfrm>
            <a:off x="3967415" y="2272426"/>
            <a:ext cx="351786" cy="326274"/>
            <a:chOff x="-62511900" y="4129100"/>
            <a:chExt cx="304050" cy="282000"/>
          </a:xfrm>
        </p:grpSpPr>
        <p:sp>
          <p:nvSpPr>
            <p:cNvPr id="8263" name="Google Shape;8263;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5"/>
          <p:cNvGrpSpPr/>
          <p:nvPr/>
        </p:nvGrpSpPr>
        <p:grpSpPr>
          <a:xfrm>
            <a:off x="2645537" y="2744820"/>
            <a:ext cx="310770" cy="367261"/>
            <a:chOff x="-60597975" y="3367475"/>
            <a:chExt cx="268600" cy="317425"/>
          </a:xfrm>
        </p:grpSpPr>
        <p:sp>
          <p:nvSpPr>
            <p:cNvPr id="8269" name="Google Shape;8269;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85"/>
          <p:cNvGrpSpPr/>
          <p:nvPr/>
        </p:nvGrpSpPr>
        <p:grpSpPr>
          <a:xfrm>
            <a:off x="2617740" y="3706136"/>
            <a:ext cx="366364" cy="262465"/>
            <a:chOff x="-60621600" y="4145650"/>
            <a:chExt cx="316650" cy="226850"/>
          </a:xfrm>
        </p:grpSpPr>
        <p:sp>
          <p:nvSpPr>
            <p:cNvPr id="8276" name="Google Shape;8276;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5"/>
          <p:cNvGrpSpPr/>
          <p:nvPr/>
        </p:nvGrpSpPr>
        <p:grpSpPr>
          <a:xfrm>
            <a:off x="3954392" y="3654635"/>
            <a:ext cx="359972" cy="365467"/>
            <a:chOff x="-59400775" y="4084200"/>
            <a:chExt cx="311125" cy="315875"/>
          </a:xfrm>
        </p:grpSpPr>
        <p:sp>
          <p:nvSpPr>
            <p:cNvPr id="8280" name="Google Shape;8280;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5"/>
          <p:cNvGrpSpPr/>
          <p:nvPr/>
        </p:nvGrpSpPr>
        <p:grpSpPr>
          <a:xfrm>
            <a:off x="2178486" y="1380466"/>
            <a:ext cx="365438" cy="366364"/>
            <a:chOff x="-64044600" y="3360375"/>
            <a:chExt cx="315850" cy="316650"/>
          </a:xfrm>
        </p:grpSpPr>
        <p:sp>
          <p:nvSpPr>
            <p:cNvPr id="8287" name="Google Shape;8287;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5"/>
          <p:cNvGrpSpPr/>
          <p:nvPr/>
        </p:nvGrpSpPr>
        <p:grpSpPr>
          <a:xfrm>
            <a:off x="2204909" y="1823018"/>
            <a:ext cx="312592" cy="367261"/>
            <a:chOff x="-64022550" y="3727425"/>
            <a:chExt cx="270175" cy="317425"/>
          </a:xfrm>
        </p:grpSpPr>
        <p:sp>
          <p:nvSpPr>
            <p:cNvPr id="8291" name="Google Shape;8291;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5"/>
          <p:cNvGrpSpPr/>
          <p:nvPr/>
        </p:nvGrpSpPr>
        <p:grpSpPr>
          <a:xfrm>
            <a:off x="2229047" y="2251918"/>
            <a:ext cx="264317" cy="367290"/>
            <a:chOff x="-64001300" y="4093650"/>
            <a:chExt cx="228450" cy="317450"/>
          </a:xfrm>
        </p:grpSpPr>
        <p:sp>
          <p:nvSpPr>
            <p:cNvPr id="8295" name="Google Shape;8295;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5"/>
          <p:cNvGrpSpPr/>
          <p:nvPr/>
        </p:nvGrpSpPr>
        <p:grpSpPr>
          <a:xfrm>
            <a:off x="848051" y="2745210"/>
            <a:ext cx="359972" cy="366480"/>
            <a:chOff x="-62148800" y="3377700"/>
            <a:chExt cx="311125" cy="316750"/>
          </a:xfrm>
        </p:grpSpPr>
        <p:sp>
          <p:nvSpPr>
            <p:cNvPr id="8300" name="Google Shape;8300;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843958" y="3195207"/>
            <a:ext cx="368157" cy="367290"/>
            <a:chOff x="-62154300" y="3743950"/>
            <a:chExt cx="318200" cy="317450"/>
          </a:xfrm>
        </p:grpSpPr>
        <p:sp>
          <p:nvSpPr>
            <p:cNvPr id="8303" name="Google Shape;8303;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5"/>
          <p:cNvGrpSpPr/>
          <p:nvPr/>
        </p:nvGrpSpPr>
        <p:grpSpPr>
          <a:xfrm>
            <a:off x="843944" y="3654187"/>
            <a:ext cx="368186" cy="366364"/>
            <a:chOff x="-62151950" y="4111775"/>
            <a:chExt cx="318225" cy="316650"/>
          </a:xfrm>
        </p:grpSpPr>
        <p:sp>
          <p:nvSpPr>
            <p:cNvPr id="8306" name="Google Shape;830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5"/>
          <p:cNvGrpSpPr/>
          <p:nvPr/>
        </p:nvGrpSpPr>
        <p:grpSpPr>
          <a:xfrm>
            <a:off x="3062568" y="2744733"/>
            <a:ext cx="368157" cy="367434"/>
            <a:chOff x="-60254550" y="3367325"/>
            <a:chExt cx="318200" cy="317575"/>
          </a:xfrm>
        </p:grpSpPr>
        <p:sp>
          <p:nvSpPr>
            <p:cNvPr id="8311" name="Google Shape;8311;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5"/>
          <p:cNvGrpSpPr/>
          <p:nvPr/>
        </p:nvGrpSpPr>
        <p:grpSpPr>
          <a:xfrm>
            <a:off x="3063465" y="3195727"/>
            <a:ext cx="366364" cy="366248"/>
            <a:chOff x="-60255350" y="3733825"/>
            <a:chExt cx="316650" cy="316550"/>
          </a:xfrm>
        </p:grpSpPr>
        <p:sp>
          <p:nvSpPr>
            <p:cNvPr id="8316" name="Google Shape;8316;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5"/>
          <p:cNvGrpSpPr/>
          <p:nvPr/>
        </p:nvGrpSpPr>
        <p:grpSpPr>
          <a:xfrm>
            <a:off x="3091262" y="3654635"/>
            <a:ext cx="310770" cy="365467"/>
            <a:chOff x="-60232500" y="4101525"/>
            <a:chExt cx="268600" cy="315875"/>
          </a:xfrm>
        </p:grpSpPr>
        <p:sp>
          <p:nvSpPr>
            <p:cNvPr id="8324" name="Google Shape;8324;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6" name="Google Shape;8326;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7" name="Google Shape;8327;p85"/>
          <p:cNvGrpSpPr/>
          <p:nvPr/>
        </p:nvGrpSpPr>
        <p:grpSpPr>
          <a:xfrm>
            <a:off x="2624262" y="1380466"/>
            <a:ext cx="368186" cy="366364"/>
            <a:chOff x="-63679950" y="3360375"/>
            <a:chExt cx="318225" cy="316650"/>
          </a:xfrm>
        </p:grpSpPr>
        <p:sp>
          <p:nvSpPr>
            <p:cNvPr id="8328" name="Google Shape;8328;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85"/>
          <p:cNvGrpSpPr/>
          <p:nvPr/>
        </p:nvGrpSpPr>
        <p:grpSpPr>
          <a:xfrm>
            <a:off x="2622889" y="2251803"/>
            <a:ext cx="370934" cy="367521"/>
            <a:chOff x="-63679950" y="4093450"/>
            <a:chExt cx="320600" cy="317650"/>
          </a:xfrm>
        </p:grpSpPr>
        <p:sp>
          <p:nvSpPr>
            <p:cNvPr id="8334" name="Google Shape;8334;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5"/>
          <p:cNvGrpSpPr/>
          <p:nvPr/>
        </p:nvGrpSpPr>
        <p:grpSpPr>
          <a:xfrm>
            <a:off x="1283006" y="2744805"/>
            <a:ext cx="366364" cy="367290"/>
            <a:chOff x="-61784125" y="3377700"/>
            <a:chExt cx="316650" cy="317450"/>
          </a:xfrm>
        </p:grpSpPr>
        <p:sp>
          <p:nvSpPr>
            <p:cNvPr id="8338" name="Google Shape;8338;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5"/>
          <p:cNvGrpSpPr/>
          <p:nvPr/>
        </p:nvGrpSpPr>
        <p:grpSpPr>
          <a:xfrm>
            <a:off x="1283006" y="3195207"/>
            <a:ext cx="366364" cy="367290"/>
            <a:chOff x="-61783350" y="3743950"/>
            <a:chExt cx="316650" cy="317450"/>
          </a:xfrm>
        </p:grpSpPr>
        <p:sp>
          <p:nvSpPr>
            <p:cNvPr id="8346" name="Google Shape;834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8" name="Google Shape;8348;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1" name="Google Shape;8351;p85"/>
          <p:cNvGrpSpPr/>
          <p:nvPr/>
        </p:nvGrpSpPr>
        <p:grpSpPr>
          <a:xfrm>
            <a:off x="3504430" y="3655040"/>
            <a:ext cx="369112" cy="364657"/>
            <a:chOff x="-59869425" y="4102225"/>
            <a:chExt cx="319025" cy="315175"/>
          </a:xfrm>
        </p:grpSpPr>
        <p:sp>
          <p:nvSpPr>
            <p:cNvPr id="8352" name="Google Shape;8352;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5"/>
          <p:cNvGrpSpPr/>
          <p:nvPr/>
        </p:nvGrpSpPr>
        <p:grpSpPr>
          <a:xfrm>
            <a:off x="2623233" y="4123862"/>
            <a:ext cx="366364" cy="365467"/>
            <a:chOff x="-59029025" y="3711650"/>
            <a:chExt cx="316650" cy="315875"/>
          </a:xfrm>
        </p:grpSpPr>
        <p:sp>
          <p:nvSpPr>
            <p:cNvPr id="8357" name="Google Shape;8357;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5"/>
          <p:cNvGrpSpPr/>
          <p:nvPr/>
        </p:nvGrpSpPr>
        <p:grpSpPr>
          <a:xfrm>
            <a:off x="4859311" y="1379917"/>
            <a:ext cx="351940" cy="348188"/>
            <a:chOff x="581525" y="3254850"/>
            <a:chExt cx="297750" cy="294575"/>
          </a:xfrm>
        </p:grpSpPr>
        <p:sp>
          <p:nvSpPr>
            <p:cNvPr id="8365" name="Google Shape;836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5"/>
          <p:cNvGrpSpPr/>
          <p:nvPr/>
        </p:nvGrpSpPr>
        <p:grpSpPr>
          <a:xfrm>
            <a:off x="4858380" y="1818853"/>
            <a:ext cx="353802" cy="351497"/>
            <a:chOff x="580725" y="3617925"/>
            <a:chExt cx="299325" cy="297375"/>
          </a:xfrm>
        </p:grpSpPr>
        <p:sp>
          <p:nvSpPr>
            <p:cNvPr id="8369" name="Google Shape;836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5"/>
          <p:cNvGrpSpPr/>
          <p:nvPr/>
        </p:nvGrpSpPr>
        <p:grpSpPr>
          <a:xfrm>
            <a:off x="4860242" y="2266043"/>
            <a:ext cx="350079" cy="350079"/>
            <a:chOff x="583100" y="3982600"/>
            <a:chExt cx="296175" cy="296175"/>
          </a:xfrm>
        </p:grpSpPr>
        <p:sp>
          <p:nvSpPr>
            <p:cNvPr id="8375" name="Google Shape;8375;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5"/>
          <p:cNvGrpSpPr/>
          <p:nvPr/>
        </p:nvGrpSpPr>
        <p:grpSpPr>
          <a:xfrm>
            <a:off x="7092856" y="1379667"/>
            <a:ext cx="307231" cy="348690"/>
            <a:chOff x="2423775" y="3226875"/>
            <a:chExt cx="259925" cy="295000"/>
          </a:xfrm>
        </p:grpSpPr>
        <p:sp>
          <p:nvSpPr>
            <p:cNvPr id="8383" name="Google Shape;8383;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5"/>
          <p:cNvGrpSpPr/>
          <p:nvPr/>
        </p:nvGrpSpPr>
        <p:grpSpPr>
          <a:xfrm>
            <a:off x="7070043" y="1820952"/>
            <a:ext cx="352857" cy="347301"/>
            <a:chOff x="2404875" y="3592725"/>
            <a:chExt cx="298525" cy="293825"/>
          </a:xfrm>
        </p:grpSpPr>
        <p:sp>
          <p:nvSpPr>
            <p:cNvPr id="8387" name="Google Shape;8387;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5"/>
          <p:cNvGrpSpPr/>
          <p:nvPr/>
        </p:nvGrpSpPr>
        <p:grpSpPr>
          <a:xfrm>
            <a:off x="7070974" y="2266517"/>
            <a:ext cx="350995" cy="349133"/>
            <a:chOff x="2404875" y="3955825"/>
            <a:chExt cx="296950" cy="295375"/>
          </a:xfrm>
        </p:grpSpPr>
        <p:sp>
          <p:nvSpPr>
            <p:cNvPr id="8391" name="Google Shape;8391;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5"/>
          <p:cNvGrpSpPr/>
          <p:nvPr/>
        </p:nvGrpSpPr>
        <p:grpSpPr>
          <a:xfrm>
            <a:off x="5764954" y="2730711"/>
            <a:ext cx="349163" cy="350079"/>
            <a:chOff x="4263650" y="3235150"/>
            <a:chExt cx="295400" cy="296175"/>
          </a:xfrm>
        </p:grpSpPr>
        <p:sp>
          <p:nvSpPr>
            <p:cNvPr id="8396" name="Google Shape;8396;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5"/>
          <p:cNvGrpSpPr/>
          <p:nvPr/>
        </p:nvGrpSpPr>
        <p:grpSpPr>
          <a:xfrm>
            <a:off x="5762634" y="3189872"/>
            <a:ext cx="353802" cy="327739"/>
            <a:chOff x="4266025" y="3609275"/>
            <a:chExt cx="299325" cy="277275"/>
          </a:xfrm>
        </p:grpSpPr>
        <p:sp>
          <p:nvSpPr>
            <p:cNvPr id="8402" name="Google Shape;8402;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5"/>
          <p:cNvGrpSpPr/>
          <p:nvPr/>
        </p:nvGrpSpPr>
        <p:grpSpPr>
          <a:xfrm>
            <a:off x="5763092" y="3655259"/>
            <a:ext cx="352886" cy="349133"/>
            <a:chOff x="4263650" y="3963700"/>
            <a:chExt cx="298550" cy="295375"/>
          </a:xfrm>
        </p:grpSpPr>
        <p:sp>
          <p:nvSpPr>
            <p:cNvPr id="8405" name="Google Shape;8405;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5"/>
          <p:cNvGrpSpPr/>
          <p:nvPr/>
        </p:nvGrpSpPr>
        <p:grpSpPr>
          <a:xfrm>
            <a:off x="8041429" y="2730711"/>
            <a:ext cx="226264" cy="350079"/>
            <a:chOff x="6164975" y="3211525"/>
            <a:chExt cx="191425" cy="296175"/>
          </a:xfrm>
        </p:grpSpPr>
        <p:sp>
          <p:nvSpPr>
            <p:cNvPr id="8413" name="Google Shape;8413;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5"/>
          <p:cNvGrpSpPr/>
          <p:nvPr/>
        </p:nvGrpSpPr>
        <p:grpSpPr>
          <a:xfrm>
            <a:off x="5303466" y="1378987"/>
            <a:ext cx="352886" cy="350049"/>
            <a:chOff x="946175" y="3253275"/>
            <a:chExt cx="298550" cy="296150"/>
          </a:xfrm>
        </p:grpSpPr>
        <p:sp>
          <p:nvSpPr>
            <p:cNvPr id="8421" name="Google Shape;8421;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5"/>
          <p:cNvGrpSpPr/>
          <p:nvPr/>
        </p:nvGrpSpPr>
        <p:grpSpPr>
          <a:xfrm>
            <a:off x="5304397" y="1820951"/>
            <a:ext cx="351024" cy="347301"/>
            <a:chOff x="946175" y="3619500"/>
            <a:chExt cx="296975" cy="293825"/>
          </a:xfrm>
        </p:grpSpPr>
        <p:sp>
          <p:nvSpPr>
            <p:cNvPr id="8427" name="Google Shape;8427;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5303939" y="2265585"/>
            <a:ext cx="351940" cy="350995"/>
            <a:chOff x="944600" y="3981825"/>
            <a:chExt cx="297750" cy="296950"/>
          </a:xfrm>
        </p:grpSpPr>
        <p:sp>
          <p:nvSpPr>
            <p:cNvPr id="8434" name="Google Shape;8434;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5"/>
          <p:cNvGrpSpPr/>
          <p:nvPr/>
        </p:nvGrpSpPr>
        <p:grpSpPr>
          <a:xfrm>
            <a:off x="7520875" y="1379445"/>
            <a:ext cx="350079" cy="349133"/>
            <a:chOff x="2768750" y="3227275"/>
            <a:chExt cx="296175" cy="295375"/>
          </a:xfrm>
        </p:grpSpPr>
        <p:sp>
          <p:nvSpPr>
            <p:cNvPr id="8439" name="Google Shape;8439;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7541826" y="1820317"/>
            <a:ext cx="308177" cy="348572"/>
            <a:chOff x="2786075" y="3591800"/>
            <a:chExt cx="260725" cy="294900"/>
          </a:xfrm>
        </p:grpSpPr>
        <p:sp>
          <p:nvSpPr>
            <p:cNvPr id="8448" name="Google Shape;8448;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5"/>
          <p:cNvGrpSpPr/>
          <p:nvPr/>
        </p:nvGrpSpPr>
        <p:grpSpPr>
          <a:xfrm>
            <a:off x="7582324" y="2266044"/>
            <a:ext cx="227180" cy="350079"/>
            <a:chOff x="2819150" y="3955025"/>
            <a:chExt cx="192200" cy="296175"/>
          </a:xfrm>
        </p:grpSpPr>
        <p:sp>
          <p:nvSpPr>
            <p:cNvPr id="8454" name="Google Shape;8454;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5"/>
          <p:cNvGrpSpPr/>
          <p:nvPr/>
        </p:nvGrpSpPr>
        <p:grpSpPr>
          <a:xfrm>
            <a:off x="6206097" y="2731642"/>
            <a:ext cx="349133" cy="348217"/>
            <a:chOff x="4629125" y="3235150"/>
            <a:chExt cx="295375" cy="294600"/>
          </a:xfrm>
        </p:grpSpPr>
        <p:sp>
          <p:nvSpPr>
            <p:cNvPr id="8459" name="Google Shape;8459;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5"/>
          <p:cNvGrpSpPr/>
          <p:nvPr/>
        </p:nvGrpSpPr>
        <p:grpSpPr>
          <a:xfrm>
            <a:off x="6206082" y="3179175"/>
            <a:ext cx="349163" cy="349133"/>
            <a:chOff x="4628325" y="3599825"/>
            <a:chExt cx="295400" cy="295375"/>
          </a:xfrm>
        </p:grpSpPr>
        <p:sp>
          <p:nvSpPr>
            <p:cNvPr id="8465" name="Google Shape;8465;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85"/>
          <p:cNvGrpSpPr/>
          <p:nvPr/>
        </p:nvGrpSpPr>
        <p:grpSpPr>
          <a:xfrm>
            <a:off x="6227033" y="3654786"/>
            <a:ext cx="307261" cy="350079"/>
            <a:chOff x="4645650" y="3962900"/>
            <a:chExt cx="259950" cy="296175"/>
          </a:xfrm>
        </p:grpSpPr>
        <p:sp>
          <p:nvSpPr>
            <p:cNvPr id="8478" name="Google Shape;8478;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5"/>
          <p:cNvGrpSpPr/>
          <p:nvPr/>
        </p:nvGrpSpPr>
        <p:grpSpPr>
          <a:xfrm>
            <a:off x="7979994" y="3179648"/>
            <a:ext cx="349133" cy="348188"/>
            <a:chOff x="6143725" y="3582500"/>
            <a:chExt cx="295375" cy="294575"/>
          </a:xfrm>
        </p:grpSpPr>
        <p:sp>
          <p:nvSpPr>
            <p:cNvPr id="8485" name="Google Shape;8485;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5"/>
          <p:cNvGrpSpPr/>
          <p:nvPr/>
        </p:nvGrpSpPr>
        <p:grpSpPr>
          <a:xfrm>
            <a:off x="5748820" y="1378987"/>
            <a:ext cx="350995" cy="350049"/>
            <a:chOff x="1310075" y="3253275"/>
            <a:chExt cx="296950" cy="296150"/>
          </a:xfrm>
        </p:grpSpPr>
        <p:sp>
          <p:nvSpPr>
            <p:cNvPr id="8493" name="Google Shape;8493;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7" name="Google Shape;8497;p85"/>
          <p:cNvGrpSpPr/>
          <p:nvPr/>
        </p:nvGrpSpPr>
        <p:grpSpPr>
          <a:xfrm>
            <a:off x="5748347" y="2265246"/>
            <a:ext cx="351941" cy="351675"/>
            <a:chOff x="1310075" y="3980250"/>
            <a:chExt cx="297750" cy="297525"/>
          </a:xfrm>
        </p:grpSpPr>
        <p:sp>
          <p:nvSpPr>
            <p:cNvPr id="8498" name="Google Shape;8498;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5"/>
          <p:cNvGrpSpPr/>
          <p:nvPr/>
        </p:nvGrpSpPr>
        <p:grpSpPr>
          <a:xfrm>
            <a:off x="8013136" y="1379445"/>
            <a:ext cx="266305" cy="349133"/>
            <a:chOff x="3167275" y="3227275"/>
            <a:chExt cx="225300" cy="295375"/>
          </a:xfrm>
        </p:grpSpPr>
        <p:sp>
          <p:nvSpPr>
            <p:cNvPr id="8503" name="Google Shape;8503;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8" name="Google Shape;8508;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9" name="Google Shape;8509;p85"/>
          <p:cNvGrpSpPr/>
          <p:nvPr/>
        </p:nvGrpSpPr>
        <p:grpSpPr>
          <a:xfrm>
            <a:off x="7970318" y="2266502"/>
            <a:ext cx="351940" cy="349163"/>
            <a:chOff x="3133425" y="3955025"/>
            <a:chExt cx="297750" cy="295400"/>
          </a:xfrm>
        </p:grpSpPr>
        <p:sp>
          <p:nvSpPr>
            <p:cNvPr id="8510" name="Google Shape;8510;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85"/>
          <p:cNvGrpSpPr/>
          <p:nvPr/>
        </p:nvGrpSpPr>
        <p:grpSpPr>
          <a:xfrm>
            <a:off x="6650491" y="2730090"/>
            <a:ext cx="350079" cy="351320"/>
            <a:chOff x="4991425" y="3234750"/>
            <a:chExt cx="296175" cy="297225"/>
          </a:xfrm>
        </p:grpSpPr>
        <p:sp>
          <p:nvSpPr>
            <p:cNvPr id="8514" name="Google Shape;8514;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5"/>
          <p:cNvGrpSpPr/>
          <p:nvPr/>
        </p:nvGrpSpPr>
        <p:grpSpPr>
          <a:xfrm>
            <a:off x="6650491" y="3199653"/>
            <a:ext cx="350079" cy="308177"/>
            <a:chOff x="4991425" y="3617150"/>
            <a:chExt cx="296175" cy="260725"/>
          </a:xfrm>
        </p:grpSpPr>
        <p:sp>
          <p:nvSpPr>
            <p:cNvPr id="8521" name="Google Shape;8521;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5"/>
          <p:cNvGrpSpPr/>
          <p:nvPr/>
        </p:nvGrpSpPr>
        <p:grpSpPr>
          <a:xfrm>
            <a:off x="6727764" y="3655244"/>
            <a:ext cx="195532" cy="349163"/>
            <a:chOff x="5056800" y="3962900"/>
            <a:chExt cx="165425" cy="295400"/>
          </a:xfrm>
        </p:grpSpPr>
        <p:sp>
          <p:nvSpPr>
            <p:cNvPr id="8529" name="Google Shape;8529;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5"/>
          <p:cNvGrpSpPr/>
          <p:nvPr/>
        </p:nvGrpSpPr>
        <p:grpSpPr>
          <a:xfrm>
            <a:off x="7979062" y="3655260"/>
            <a:ext cx="350995" cy="349133"/>
            <a:chOff x="6168925" y="3936925"/>
            <a:chExt cx="296950" cy="295375"/>
          </a:xfrm>
        </p:grpSpPr>
        <p:sp>
          <p:nvSpPr>
            <p:cNvPr id="8533" name="Google Shape;8533;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85"/>
          <p:cNvGrpSpPr/>
          <p:nvPr/>
        </p:nvGrpSpPr>
        <p:grpSpPr>
          <a:xfrm>
            <a:off x="6192781" y="1372332"/>
            <a:ext cx="348188" cy="349133"/>
            <a:chOff x="1674750" y="3254050"/>
            <a:chExt cx="294575" cy="295375"/>
          </a:xfrm>
        </p:grpSpPr>
        <p:sp>
          <p:nvSpPr>
            <p:cNvPr id="8540" name="Google Shape;8540;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6207177" y="1820035"/>
            <a:ext cx="319347" cy="349133"/>
            <a:chOff x="1687350" y="3618725"/>
            <a:chExt cx="270175" cy="295375"/>
          </a:xfrm>
        </p:grpSpPr>
        <p:sp>
          <p:nvSpPr>
            <p:cNvPr id="8544" name="Google Shape;8544;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85"/>
          <p:cNvGrpSpPr/>
          <p:nvPr/>
        </p:nvGrpSpPr>
        <p:grpSpPr>
          <a:xfrm>
            <a:off x="6190880" y="2266516"/>
            <a:ext cx="351940" cy="349133"/>
            <a:chOff x="1672375" y="3982600"/>
            <a:chExt cx="297750" cy="295375"/>
          </a:xfrm>
        </p:grpSpPr>
        <p:sp>
          <p:nvSpPr>
            <p:cNvPr id="8548" name="Google Shape;8548;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5"/>
          <p:cNvGrpSpPr/>
          <p:nvPr/>
        </p:nvGrpSpPr>
        <p:grpSpPr>
          <a:xfrm>
            <a:off x="4882872" y="2730711"/>
            <a:ext cx="350079" cy="350079"/>
            <a:chOff x="3497300" y="3227275"/>
            <a:chExt cx="296175" cy="296175"/>
          </a:xfrm>
        </p:grpSpPr>
        <p:sp>
          <p:nvSpPr>
            <p:cNvPr id="8552" name="Google Shape;8552;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5"/>
          <p:cNvGrpSpPr/>
          <p:nvPr/>
        </p:nvGrpSpPr>
        <p:grpSpPr>
          <a:xfrm>
            <a:off x="4883345" y="3180106"/>
            <a:ext cx="349133" cy="347272"/>
            <a:chOff x="3497300" y="3591950"/>
            <a:chExt cx="295375" cy="293800"/>
          </a:xfrm>
        </p:grpSpPr>
        <p:sp>
          <p:nvSpPr>
            <p:cNvPr id="8561" name="Google Shape;8561;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5"/>
          <p:cNvGrpSpPr/>
          <p:nvPr/>
        </p:nvGrpSpPr>
        <p:grpSpPr>
          <a:xfrm>
            <a:off x="4883345" y="3655244"/>
            <a:ext cx="349133" cy="349163"/>
            <a:chOff x="3497300" y="3955025"/>
            <a:chExt cx="295375" cy="295400"/>
          </a:xfrm>
        </p:grpSpPr>
        <p:sp>
          <p:nvSpPr>
            <p:cNvPr id="8570" name="Google Shape;8570;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5"/>
          <p:cNvGrpSpPr/>
          <p:nvPr/>
        </p:nvGrpSpPr>
        <p:grpSpPr>
          <a:xfrm>
            <a:off x="7107917" y="2731435"/>
            <a:ext cx="327739" cy="348631"/>
            <a:chOff x="5364750" y="3235150"/>
            <a:chExt cx="277275" cy="294950"/>
          </a:xfrm>
        </p:grpSpPr>
        <p:sp>
          <p:nvSpPr>
            <p:cNvPr id="8574" name="Google Shape;8574;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5"/>
          <p:cNvGrpSpPr/>
          <p:nvPr/>
        </p:nvGrpSpPr>
        <p:grpSpPr>
          <a:xfrm>
            <a:off x="7096274" y="3177771"/>
            <a:ext cx="351024" cy="351941"/>
            <a:chOff x="5355300" y="3598250"/>
            <a:chExt cx="296975" cy="297750"/>
          </a:xfrm>
        </p:grpSpPr>
        <p:sp>
          <p:nvSpPr>
            <p:cNvPr id="8583" name="Google Shape;8583;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7100470" y="3716693"/>
            <a:ext cx="342632" cy="226264"/>
            <a:chOff x="5358450" y="4015675"/>
            <a:chExt cx="289875" cy="191425"/>
          </a:xfrm>
        </p:grpSpPr>
        <p:sp>
          <p:nvSpPr>
            <p:cNvPr id="8592" name="Google Shape;8592;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5"/>
          <p:cNvGrpSpPr/>
          <p:nvPr/>
        </p:nvGrpSpPr>
        <p:grpSpPr>
          <a:xfrm>
            <a:off x="6226953" y="4099224"/>
            <a:ext cx="351024" cy="325464"/>
            <a:chOff x="6543825" y="3202075"/>
            <a:chExt cx="296975" cy="275350"/>
          </a:xfrm>
        </p:grpSpPr>
        <p:sp>
          <p:nvSpPr>
            <p:cNvPr id="8597" name="Google Shape;8597;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5"/>
          <p:cNvGrpSpPr/>
          <p:nvPr/>
        </p:nvGrpSpPr>
        <p:grpSpPr>
          <a:xfrm>
            <a:off x="6633934" y="1378972"/>
            <a:ext cx="350079" cy="350079"/>
            <a:chOff x="2037825" y="3254050"/>
            <a:chExt cx="296175" cy="296175"/>
          </a:xfrm>
        </p:grpSpPr>
        <p:sp>
          <p:nvSpPr>
            <p:cNvPr id="8605" name="Google Shape;8605;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5"/>
          <p:cNvGrpSpPr/>
          <p:nvPr/>
        </p:nvGrpSpPr>
        <p:grpSpPr>
          <a:xfrm>
            <a:off x="6632072" y="1820139"/>
            <a:ext cx="353802" cy="348926"/>
            <a:chOff x="2034675" y="3617925"/>
            <a:chExt cx="299325" cy="295200"/>
          </a:xfrm>
        </p:grpSpPr>
        <p:sp>
          <p:nvSpPr>
            <p:cNvPr id="8612" name="Google Shape;8612;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5"/>
          <p:cNvGrpSpPr/>
          <p:nvPr/>
        </p:nvGrpSpPr>
        <p:grpSpPr>
          <a:xfrm>
            <a:off x="6633934" y="2266516"/>
            <a:ext cx="350079" cy="349133"/>
            <a:chOff x="2037825" y="3981825"/>
            <a:chExt cx="296175" cy="295375"/>
          </a:xfrm>
        </p:grpSpPr>
        <p:sp>
          <p:nvSpPr>
            <p:cNvPr id="8618" name="Google Shape;8618;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5318952" y="2762832"/>
            <a:ext cx="350079" cy="285837"/>
            <a:chOff x="3860400" y="3254050"/>
            <a:chExt cx="296175" cy="241825"/>
          </a:xfrm>
        </p:grpSpPr>
        <p:sp>
          <p:nvSpPr>
            <p:cNvPr id="8622" name="Google Shape;8622;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85"/>
          <p:cNvGrpSpPr/>
          <p:nvPr/>
        </p:nvGrpSpPr>
        <p:grpSpPr>
          <a:xfrm>
            <a:off x="5318479" y="3178702"/>
            <a:ext cx="351024" cy="350079"/>
            <a:chOff x="3859600" y="3591950"/>
            <a:chExt cx="296975" cy="296175"/>
          </a:xfrm>
        </p:grpSpPr>
        <p:sp>
          <p:nvSpPr>
            <p:cNvPr id="8630" name="Google Shape;8630;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5"/>
          <p:cNvGrpSpPr/>
          <p:nvPr/>
        </p:nvGrpSpPr>
        <p:grpSpPr>
          <a:xfrm>
            <a:off x="5318952" y="3654786"/>
            <a:ext cx="350079" cy="350079"/>
            <a:chOff x="3860400" y="3955025"/>
            <a:chExt cx="296175" cy="296175"/>
          </a:xfrm>
        </p:grpSpPr>
        <p:sp>
          <p:nvSpPr>
            <p:cNvPr id="8634" name="Google Shape;8634;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5"/>
          <p:cNvGrpSpPr/>
          <p:nvPr/>
        </p:nvGrpSpPr>
        <p:grpSpPr>
          <a:xfrm>
            <a:off x="7534167" y="2731184"/>
            <a:ext cx="355664" cy="349133"/>
            <a:chOff x="5716825" y="3235950"/>
            <a:chExt cx="300900" cy="295375"/>
          </a:xfrm>
        </p:grpSpPr>
        <p:sp>
          <p:nvSpPr>
            <p:cNvPr id="8640" name="Google Shape;8640;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5"/>
          <p:cNvGrpSpPr/>
          <p:nvPr/>
        </p:nvGrpSpPr>
        <p:grpSpPr>
          <a:xfrm>
            <a:off x="7547199" y="3189872"/>
            <a:ext cx="329601" cy="327739"/>
            <a:chOff x="5727850" y="3609275"/>
            <a:chExt cx="278850" cy="277275"/>
          </a:xfrm>
        </p:grpSpPr>
        <p:sp>
          <p:nvSpPr>
            <p:cNvPr id="8645" name="Google Shape;8645;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7558383" y="3655259"/>
            <a:ext cx="307231" cy="349133"/>
            <a:chOff x="5736525" y="3963700"/>
            <a:chExt cx="259925" cy="295375"/>
          </a:xfrm>
        </p:grpSpPr>
        <p:sp>
          <p:nvSpPr>
            <p:cNvPr id="8651" name="Google Shape;8651;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5"/>
          <p:cNvGrpSpPr/>
          <p:nvPr/>
        </p:nvGrpSpPr>
        <p:grpSpPr>
          <a:xfrm>
            <a:off x="6649963" y="4104585"/>
            <a:ext cx="351024" cy="350079"/>
            <a:chOff x="6553275" y="3604550"/>
            <a:chExt cx="296975" cy="296175"/>
          </a:xfrm>
        </p:grpSpPr>
        <p:sp>
          <p:nvSpPr>
            <p:cNvPr id="8659" name="Google Shape;8659;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5" name="Google Shape;8665;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70"/>
        <p:cNvGrpSpPr/>
        <p:nvPr/>
      </p:nvGrpSpPr>
      <p:grpSpPr>
        <a:xfrm>
          <a:off x="0" y="0"/>
          <a:ext cx="0" cy="0"/>
          <a:chOff x="0" y="0"/>
          <a:chExt cx="0" cy="0"/>
        </a:xfrm>
      </p:grpSpPr>
      <p:grpSp>
        <p:nvGrpSpPr>
          <p:cNvPr id="8671" name="Google Shape;8671;p86"/>
          <p:cNvGrpSpPr/>
          <p:nvPr/>
        </p:nvGrpSpPr>
        <p:grpSpPr>
          <a:xfrm>
            <a:off x="877057" y="1380546"/>
            <a:ext cx="294401" cy="353645"/>
            <a:chOff x="-35814600" y="3202075"/>
            <a:chExt cx="242625" cy="291450"/>
          </a:xfrm>
        </p:grpSpPr>
        <p:sp>
          <p:nvSpPr>
            <p:cNvPr id="8672" name="Google Shape;8672;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6"/>
          <p:cNvGrpSpPr/>
          <p:nvPr/>
        </p:nvGrpSpPr>
        <p:grpSpPr>
          <a:xfrm>
            <a:off x="847435" y="1821466"/>
            <a:ext cx="353645" cy="353888"/>
            <a:chOff x="-35839800" y="3561025"/>
            <a:chExt cx="291450" cy="291650"/>
          </a:xfrm>
        </p:grpSpPr>
        <p:sp>
          <p:nvSpPr>
            <p:cNvPr id="8680" name="Google Shape;8680;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86"/>
          <p:cNvGrpSpPr/>
          <p:nvPr/>
        </p:nvGrpSpPr>
        <p:grpSpPr>
          <a:xfrm>
            <a:off x="3084980" y="1380546"/>
            <a:ext cx="353645" cy="353645"/>
            <a:chOff x="-34003850" y="3227275"/>
            <a:chExt cx="291450" cy="291450"/>
          </a:xfrm>
        </p:grpSpPr>
        <p:sp>
          <p:nvSpPr>
            <p:cNvPr id="8689" name="Google Shape;8689;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6"/>
          <p:cNvGrpSpPr/>
          <p:nvPr/>
        </p:nvGrpSpPr>
        <p:grpSpPr>
          <a:xfrm>
            <a:off x="3084510" y="1821238"/>
            <a:ext cx="354586" cy="354343"/>
            <a:chOff x="-34004625" y="3585850"/>
            <a:chExt cx="292225" cy="292025"/>
          </a:xfrm>
        </p:grpSpPr>
        <p:sp>
          <p:nvSpPr>
            <p:cNvPr id="8695" name="Google Shape;8695;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6"/>
          <p:cNvGrpSpPr/>
          <p:nvPr/>
        </p:nvGrpSpPr>
        <p:grpSpPr>
          <a:xfrm>
            <a:off x="3084025" y="2256439"/>
            <a:ext cx="355557" cy="354616"/>
            <a:chOff x="-34005425" y="3945575"/>
            <a:chExt cx="293025" cy="292250"/>
          </a:xfrm>
        </p:grpSpPr>
        <p:sp>
          <p:nvSpPr>
            <p:cNvPr id="8701" name="Google Shape;8701;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731124" y="2729615"/>
            <a:ext cx="358408" cy="355557"/>
            <a:chOff x="-32174975" y="3192625"/>
            <a:chExt cx="295375" cy="293025"/>
          </a:xfrm>
        </p:grpSpPr>
        <p:sp>
          <p:nvSpPr>
            <p:cNvPr id="8705" name="Google Shape;8705;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9" name="Google Shape;8709;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86"/>
          <p:cNvGrpSpPr/>
          <p:nvPr/>
        </p:nvGrpSpPr>
        <p:grpSpPr>
          <a:xfrm>
            <a:off x="3970274" y="2730570"/>
            <a:ext cx="354586" cy="353645"/>
            <a:chOff x="-30345325" y="3184750"/>
            <a:chExt cx="292225" cy="291450"/>
          </a:xfrm>
        </p:grpSpPr>
        <p:sp>
          <p:nvSpPr>
            <p:cNvPr id="8712" name="Google Shape;8712;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6"/>
          <p:cNvGrpSpPr/>
          <p:nvPr/>
        </p:nvGrpSpPr>
        <p:grpSpPr>
          <a:xfrm>
            <a:off x="1295026" y="1380546"/>
            <a:ext cx="353645" cy="353645"/>
            <a:chOff x="-35481425" y="3202075"/>
            <a:chExt cx="291450" cy="291450"/>
          </a:xfrm>
        </p:grpSpPr>
        <p:sp>
          <p:nvSpPr>
            <p:cNvPr id="8718" name="Google Shape;8718;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6"/>
          <p:cNvGrpSpPr/>
          <p:nvPr/>
        </p:nvGrpSpPr>
        <p:grpSpPr>
          <a:xfrm>
            <a:off x="1294556" y="1822072"/>
            <a:ext cx="354586" cy="352675"/>
            <a:chOff x="-35482200" y="3561225"/>
            <a:chExt cx="292225" cy="290650"/>
          </a:xfrm>
        </p:grpSpPr>
        <p:sp>
          <p:nvSpPr>
            <p:cNvPr id="8726" name="Google Shape;8726;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6"/>
          <p:cNvGrpSpPr/>
          <p:nvPr/>
        </p:nvGrpSpPr>
        <p:grpSpPr>
          <a:xfrm>
            <a:off x="1295026" y="2256940"/>
            <a:ext cx="353645" cy="353615"/>
            <a:chOff x="-35481425" y="3919600"/>
            <a:chExt cx="291450" cy="291425"/>
          </a:xfrm>
        </p:grpSpPr>
        <p:sp>
          <p:nvSpPr>
            <p:cNvPr id="8730" name="Google Shape;8730;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3530661" y="1381031"/>
            <a:ext cx="357468" cy="352675"/>
            <a:chOff x="-33645475" y="3228075"/>
            <a:chExt cx="294600" cy="290650"/>
          </a:xfrm>
        </p:grpSpPr>
        <p:sp>
          <p:nvSpPr>
            <p:cNvPr id="8739" name="Google Shape;8739;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3531631" y="1821116"/>
            <a:ext cx="355526" cy="354586"/>
            <a:chOff x="-33646250" y="3586425"/>
            <a:chExt cx="293000" cy="292225"/>
          </a:xfrm>
        </p:grpSpPr>
        <p:sp>
          <p:nvSpPr>
            <p:cNvPr id="8747" name="Google Shape;8747;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6"/>
          <p:cNvGrpSpPr/>
          <p:nvPr/>
        </p:nvGrpSpPr>
        <p:grpSpPr>
          <a:xfrm>
            <a:off x="3532101" y="2255969"/>
            <a:ext cx="354586" cy="355557"/>
            <a:chOff x="-33645475" y="3944800"/>
            <a:chExt cx="292225" cy="293025"/>
          </a:xfrm>
        </p:grpSpPr>
        <p:sp>
          <p:nvSpPr>
            <p:cNvPr id="8750" name="Google Shape;8750;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6"/>
          <p:cNvGrpSpPr/>
          <p:nvPr/>
        </p:nvGrpSpPr>
        <p:grpSpPr>
          <a:xfrm>
            <a:off x="2185320" y="2729706"/>
            <a:ext cx="352675" cy="355375"/>
            <a:chOff x="-31809525" y="3192625"/>
            <a:chExt cx="290650" cy="292875"/>
          </a:xfrm>
        </p:grpSpPr>
        <p:sp>
          <p:nvSpPr>
            <p:cNvPr id="8761" name="Google Shape;8761;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2184835" y="3200258"/>
            <a:ext cx="353645" cy="355557"/>
            <a:chOff x="-31811100" y="3550975"/>
            <a:chExt cx="291450" cy="293025"/>
          </a:xfrm>
        </p:grpSpPr>
        <p:sp>
          <p:nvSpPr>
            <p:cNvPr id="8766" name="Google Shape;8766;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6"/>
          <p:cNvGrpSpPr/>
          <p:nvPr/>
        </p:nvGrpSpPr>
        <p:grpSpPr>
          <a:xfrm>
            <a:off x="2178631" y="3664562"/>
            <a:ext cx="366052" cy="356831"/>
            <a:chOff x="-31817400" y="3910025"/>
            <a:chExt cx="301675" cy="294075"/>
          </a:xfrm>
        </p:grpSpPr>
        <p:sp>
          <p:nvSpPr>
            <p:cNvPr id="8774" name="Google Shape;8774;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6"/>
          <p:cNvGrpSpPr/>
          <p:nvPr/>
        </p:nvGrpSpPr>
        <p:grpSpPr>
          <a:xfrm>
            <a:off x="3970259" y="3200743"/>
            <a:ext cx="354616" cy="354586"/>
            <a:chOff x="-30354000" y="3569100"/>
            <a:chExt cx="292250" cy="292225"/>
          </a:xfrm>
        </p:grpSpPr>
        <p:sp>
          <p:nvSpPr>
            <p:cNvPr id="8778" name="Google Shape;8778;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6"/>
          <p:cNvGrpSpPr/>
          <p:nvPr/>
        </p:nvGrpSpPr>
        <p:grpSpPr>
          <a:xfrm>
            <a:off x="1748837" y="1380546"/>
            <a:ext cx="342148" cy="353645"/>
            <a:chOff x="-35118325" y="3202075"/>
            <a:chExt cx="281975" cy="291450"/>
          </a:xfrm>
        </p:grpSpPr>
        <p:sp>
          <p:nvSpPr>
            <p:cNvPr id="8785" name="Google Shape;8785;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6"/>
          <p:cNvGrpSpPr/>
          <p:nvPr/>
        </p:nvGrpSpPr>
        <p:grpSpPr>
          <a:xfrm>
            <a:off x="1742618" y="1821799"/>
            <a:ext cx="354586" cy="353221"/>
            <a:chOff x="-35123050" y="3561225"/>
            <a:chExt cx="292225" cy="291100"/>
          </a:xfrm>
        </p:grpSpPr>
        <p:sp>
          <p:nvSpPr>
            <p:cNvPr id="8790" name="Google Shape;8790;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1784677" y="2256940"/>
            <a:ext cx="270467" cy="353615"/>
            <a:chOff x="-35089175" y="3919600"/>
            <a:chExt cx="222900" cy="291425"/>
          </a:xfrm>
        </p:grpSpPr>
        <p:sp>
          <p:nvSpPr>
            <p:cNvPr id="8793" name="Google Shape;8793;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6"/>
          <p:cNvGrpSpPr/>
          <p:nvPr/>
        </p:nvGrpSpPr>
        <p:grpSpPr>
          <a:xfrm>
            <a:off x="3981673" y="1380303"/>
            <a:ext cx="336445" cy="354131"/>
            <a:chOff x="-33277650" y="3226875"/>
            <a:chExt cx="277275" cy="291850"/>
          </a:xfrm>
        </p:grpSpPr>
        <p:sp>
          <p:nvSpPr>
            <p:cNvPr id="8796" name="Google Shape;8796;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3973073" y="1821587"/>
            <a:ext cx="353645" cy="353645"/>
            <a:chOff x="-33286325" y="3586425"/>
            <a:chExt cx="291450" cy="291450"/>
          </a:xfrm>
        </p:grpSpPr>
        <p:sp>
          <p:nvSpPr>
            <p:cNvPr id="8804" name="Google Shape;8804;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86"/>
          <p:cNvGrpSpPr/>
          <p:nvPr/>
        </p:nvGrpSpPr>
        <p:grpSpPr>
          <a:xfrm>
            <a:off x="3973073" y="2255969"/>
            <a:ext cx="353645" cy="355557"/>
            <a:chOff x="-33286325" y="3944800"/>
            <a:chExt cx="291450" cy="293025"/>
          </a:xfrm>
        </p:grpSpPr>
        <p:sp>
          <p:nvSpPr>
            <p:cNvPr id="8810" name="Google Shape;8810;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6"/>
          <p:cNvGrpSpPr/>
          <p:nvPr/>
        </p:nvGrpSpPr>
        <p:grpSpPr>
          <a:xfrm>
            <a:off x="2631470" y="2729129"/>
            <a:ext cx="353645" cy="356527"/>
            <a:chOff x="-31452725" y="3191825"/>
            <a:chExt cx="291450" cy="293825"/>
          </a:xfrm>
        </p:grpSpPr>
        <p:sp>
          <p:nvSpPr>
            <p:cNvPr id="8815" name="Google Shape;8815;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86"/>
          <p:cNvGrpSpPr/>
          <p:nvPr/>
        </p:nvGrpSpPr>
        <p:grpSpPr>
          <a:xfrm>
            <a:off x="2631000" y="3200744"/>
            <a:ext cx="354586" cy="354586"/>
            <a:chOff x="-31452725" y="3551775"/>
            <a:chExt cx="292225" cy="292225"/>
          </a:xfrm>
        </p:grpSpPr>
        <p:sp>
          <p:nvSpPr>
            <p:cNvPr id="8820" name="Google Shape;8820;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6"/>
          <p:cNvGrpSpPr/>
          <p:nvPr/>
        </p:nvGrpSpPr>
        <p:grpSpPr>
          <a:xfrm>
            <a:off x="2629559" y="3664729"/>
            <a:ext cx="357468" cy="356497"/>
            <a:chOff x="-31455100" y="3909350"/>
            <a:chExt cx="294600" cy="293800"/>
          </a:xfrm>
        </p:grpSpPr>
        <p:sp>
          <p:nvSpPr>
            <p:cNvPr id="8825" name="Google Shape;8825;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6"/>
          <p:cNvGrpSpPr/>
          <p:nvPr/>
        </p:nvGrpSpPr>
        <p:grpSpPr>
          <a:xfrm>
            <a:off x="3970744" y="3665684"/>
            <a:ext cx="353645" cy="354586"/>
            <a:chOff x="-30345325" y="3918800"/>
            <a:chExt cx="291450" cy="292225"/>
          </a:xfrm>
        </p:grpSpPr>
        <p:sp>
          <p:nvSpPr>
            <p:cNvPr id="8828" name="Google Shape;8828;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2200736" y="1380546"/>
            <a:ext cx="332593" cy="353645"/>
            <a:chOff x="-34755225" y="3202075"/>
            <a:chExt cx="274100" cy="291450"/>
          </a:xfrm>
        </p:grpSpPr>
        <p:sp>
          <p:nvSpPr>
            <p:cNvPr id="8834" name="Google Shape;8834;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6"/>
          <p:cNvGrpSpPr/>
          <p:nvPr/>
        </p:nvGrpSpPr>
        <p:grpSpPr>
          <a:xfrm>
            <a:off x="2190209" y="1821587"/>
            <a:ext cx="353645" cy="353645"/>
            <a:chOff x="-34763900" y="3561225"/>
            <a:chExt cx="291450" cy="291450"/>
          </a:xfrm>
        </p:grpSpPr>
        <p:sp>
          <p:nvSpPr>
            <p:cNvPr id="8842" name="Google Shape;884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5" name="Google Shape;8845;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86"/>
          <p:cNvGrpSpPr/>
          <p:nvPr/>
        </p:nvGrpSpPr>
        <p:grpSpPr>
          <a:xfrm>
            <a:off x="845106" y="2730099"/>
            <a:ext cx="354586" cy="354586"/>
            <a:chOff x="-32927950" y="3227275"/>
            <a:chExt cx="292225" cy="292225"/>
          </a:xfrm>
        </p:grpSpPr>
        <p:sp>
          <p:nvSpPr>
            <p:cNvPr id="8847" name="Google Shape;884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6"/>
          <p:cNvGrpSpPr/>
          <p:nvPr/>
        </p:nvGrpSpPr>
        <p:grpSpPr>
          <a:xfrm>
            <a:off x="844621" y="3201213"/>
            <a:ext cx="355557" cy="353645"/>
            <a:chOff x="-32927950" y="3586425"/>
            <a:chExt cx="293025" cy="291450"/>
          </a:xfrm>
        </p:grpSpPr>
        <p:sp>
          <p:nvSpPr>
            <p:cNvPr id="8853" name="Google Shape;885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6"/>
          <p:cNvGrpSpPr/>
          <p:nvPr/>
        </p:nvGrpSpPr>
        <p:grpSpPr>
          <a:xfrm>
            <a:off x="845106" y="3665198"/>
            <a:ext cx="354586" cy="355557"/>
            <a:chOff x="-32927950" y="3944800"/>
            <a:chExt cx="292225" cy="293025"/>
          </a:xfrm>
        </p:grpSpPr>
        <p:sp>
          <p:nvSpPr>
            <p:cNvPr id="8859" name="Google Shape;885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6"/>
          <p:cNvGrpSpPr/>
          <p:nvPr/>
        </p:nvGrpSpPr>
        <p:grpSpPr>
          <a:xfrm>
            <a:off x="3073898" y="2730449"/>
            <a:ext cx="354586" cy="353888"/>
            <a:chOff x="-31094350" y="3194000"/>
            <a:chExt cx="292225" cy="291650"/>
          </a:xfrm>
        </p:grpSpPr>
        <p:sp>
          <p:nvSpPr>
            <p:cNvPr id="8869" name="Google Shape;886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6"/>
          <p:cNvGrpSpPr/>
          <p:nvPr/>
        </p:nvGrpSpPr>
        <p:grpSpPr>
          <a:xfrm>
            <a:off x="3074368" y="3200941"/>
            <a:ext cx="353645" cy="354191"/>
            <a:chOff x="-31093575" y="3552550"/>
            <a:chExt cx="291450" cy="291900"/>
          </a:xfrm>
        </p:grpSpPr>
        <p:sp>
          <p:nvSpPr>
            <p:cNvPr id="8878" name="Google Shape;887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86"/>
          <p:cNvGrpSpPr/>
          <p:nvPr/>
        </p:nvGrpSpPr>
        <p:grpSpPr>
          <a:xfrm>
            <a:off x="3074368" y="3666169"/>
            <a:ext cx="353645" cy="353615"/>
            <a:chOff x="-31093575" y="3911725"/>
            <a:chExt cx="291450" cy="291425"/>
          </a:xfrm>
        </p:grpSpPr>
        <p:sp>
          <p:nvSpPr>
            <p:cNvPr id="8883" name="Google Shape;8883;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6"/>
          <p:cNvGrpSpPr/>
          <p:nvPr/>
        </p:nvGrpSpPr>
        <p:grpSpPr>
          <a:xfrm>
            <a:off x="2183798" y="4123136"/>
            <a:ext cx="356497" cy="354586"/>
            <a:chOff x="-29946000" y="3183175"/>
            <a:chExt cx="293800" cy="292225"/>
          </a:xfrm>
        </p:grpSpPr>
        <p:sp>
          <p:nvSpPr>
            <p:cNvPr id="8886" name="Google Shape;8886;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6"/>
          <p:cNvGrpSpPr/>
          <p:nvPr/>
        </p:nvGrpSpPr>
        <p:grpSpPr>
          <a:xfrm>
            <a:off x="2628330" y="1380289"/>
            <a:ext cx="358408" cy="354161"/>
            <a:chOff x="-34408675" y="3202075"/>
            <a:chExt cx="295375" cy="291875"/>
          </a:xfrm>
        </p:grpSpPr>
        <p:sp>
          <p:nvSpPr>
            <p:cNvPr id="8893" name="Google Shape;8893;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2630241" y="1820283"/>
            <a:ext cx="354586" cy="356254"/>
            <a:chOff x="-34405525" y="3558075"/>
            <a:chExt cx="292225" cy="293600"/>
          </a:xfrm>
        </p:grpSpPr>
        <p:sp>
          <p:nvSpPr>
            <p:cNvPr id="8898" name="Google Shape;8898;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6"/>
          <p:cNvGrpSpPr/>
          <p:nvPr/>
        </p:nvGrpSpPr>
        <p:grpSpPr>
          <a:xfrm>
            <a:off x="2629755" y="2256940"/>
            <a:ext cx="355557" cy="353615"/>
            <a:chOff x="-34406325" y="3919600"/>
            <a:chExt cx="293025" cy="291425"/>
          </a:xfrm>
        </p:grpSpPr>
        <p:sp>
          <p:nvSpPr>
            <p:cNvPr id="8902" name="Google Shape;8902;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6"/>
          <p:cNvGrpSpPr/>
          <p:nvPr/>
        </p:nvGrpSpPr>
        <p:grpSpPr>
          <a:xfrm>
            <a:off x="1293653" y="2736303"/>
            <a:ext cx="353645" cy="342179"/>
            <a:chOff x="-32568800" y="3232000"/>
            <a:chExt cx="291450" cy="282000"/>
          </a:xfrm>
        </p:grpSpPr>
        <p:sp>
          <p:nvSpPr>
            <p:cNvPr id="8910" name="Google Shape;8910;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86"/>
          <p:cNvGrpSpPr/>
          <p:nvPr/>
        </p:nvGrpSpPr>
        <p:grpSpPr>
          <a:xfrm>
            <a:off x="1293183" y="3201213"/>
            <a:ext cx="354586" cy="353645"/>
            <a:chOff x="-32569575" y="3586425"/>
            <a:chExt cx="292225" cy="291450"/>
          </a:xfrm>
        </p:grpSpPr>
        <p:sp>
          <p:nvSpPr>
            <p:cNvPr id="8913" name="Google Shape;8913;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1284098" y="3665805"/>
            <a:ext cx="372756" cy="354343"/>
            <a:chOff x="-32576675" y="3944600"/>
            <a:chExt cx="307200" cy="292025"/>
          </a:xfrm>
        </p:grpSpPr>
        <p:sp>
          <p:nvSpPr>
            <p:cNvPr id="8916" name="Google Shape;8916;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6"/>
          <p:cNvGrpSpPr/>
          <p:nvPr/>
        </p:nvGrpSpPr>
        <p:grpSpPr>
          <a:xfrm>
            <a:off x="3529065" y="2730100"/>
            <a:ext cx="354586" cy="354586"/>
            <a:chOff x="-30735200" y="3192625"/>
            <a:chExt cx="292225" cy="292225"/>
          </a:xfrm>
        </p:grpSpPr>
        <p:sp>
          <p:nvSpPr>
            <p:cNvPr id="8919" name="Google Shape;8919;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6"/>
          <p:cNvGrpSpPr/>
          <p:nvPr/>
        </p:nvGrpSpPr>
        <p:grpSpPr>
          <a:xfrm>
            <a:off x="3529065" y="3201532"/>
            <a:ext cx="354586" cy="353008"/>
            <a:chOff x="-30735200" y="3552550"/>
            <a:chExt cx="292225" cy="290925"/>
          </a:xfrm>
        </p:grpSpPr>
        <p:sp>
          <p:nvSpPr>
            <p:cNvPr id="8927" name="Google Shape;8927;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6"/>
          <p:cNvGrpSpPr/>
          <p:nvPr/>
        </p:nvGrpSpPr>
        <p:grpSpPr>
          <a:xfrm>
            <a:off x="3529065" y="3666154"/>
            <a:ext cx="354586" cy="353645"/>
            <a:chOff x="-30735200" y="3910925"/>
            <a:chExt cx="292225" cy="291450"/>
          </a:xfrm>
        </p:grpSpPr>
        <p:sp>
          <p:nvSpPr>
            <p:cNvPr id="8930" name="Google Shape;8930;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86"/>
          <p:cNvGrpSpPr/>
          <p:nvPr/>
        </p:nvGrpSpPr>
        <p:grpSpPr>
          <a:xfrm>
            <a:off x="4882910" y="1379021"/>
            <a:ext cx="358971" cy="359224"/>
            <a:chOff x="-57956275" y="3197925"/>
            <a:chExt cx="319000" cy="319225"/>
          </a:xfrm>
        </p:grpSpPr>
        <p:sp>
          <p:nvSpPr>
            <p:cNvPr id="8934" name="Google Shape;8934;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6"/>
          <p:cNvGrpSpPr/>
          <p:nvPr/>
        </p:nvGrpSpPr>
        <p:grpSpPr>
          <a:xfrm>
            <a:off x="4905064" y="1835446"/>
            <a:ext cx="314662" cy="358971"/>
            <a:chOff x="-57940525" y="3590375"/>
            <a:chExt cx="279625" cy="319000"/>
          </a:xfrm>
        </p:grpSpPr>
        <p:sp>
          <p:nvSpPr>
            <p:cNvPr id="8942" name="Google Shape;8942;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6"/>
          <p:cNvGrpSpPr/>
          <p:nvPr/>
        </p:nvGrpSpPr>
        <p:grpSpPr>
          <a:xfrm>
            <a:off x="4875945" y="2276817"/>
            <a:ext cx="358099" cy="358999"/>
            <a:chOff x="-57959425" y="3982600"/>
            <a:chExt cx="318225" cy="319025"/>
          </a:xfrm>
        </p:grpSpPr>
        <p:sp>
          <p:nvSpPr>
            <p:cNvPr id="8948" name="Google Shape;8948;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6"/>
          <p:cNvGrpSpPr/>
          <p:nvPr/>
        </p:nvGrpSpPr>
        <p:grpSpPr>
          <a:xfrm>
            <a:off x="7076112" y="1380146"/>
            <a:ext cx="357226" cy="357226"/>
            <a:chOff x="-55987225" y="3198925"/>
            <a:chExt cx="317450" cy="317450"/>
          </a:xfrm>
        </p:grpSpPr>
        <p:sp>
          <p:nvSpPr>
            <p:cNvPr id="8953" name="Google Shape;8953;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6"/>
          <p:cNvGrpSpPr/>
          <p:nvPr/>
        </p:nvGrpSpPr>
        <p:grpSpPr>
          <a:xfrm>
            <a:off x="7076112" y="1836178"/>
            <a:ext cx="357226" cy="357367"/>
            <a:chOff x="-55987225" y="3591025"/>
            <a:chExt cx="317450" cy="317575"/>
          </a:xfrm>
        </p:grpSpPr>
        <p:sp>
          <p:nvSpPr>
            <p:cNvPr id="8958" name="Google Shape;8958;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86"/>
          <p:cNvGrpSpPr/>
          <p:nvPr/>
        </p:nvGrpSpPr>
        <p:grpSpPr>
          <a:xfrm>
            <a:off x="7090027" y="2276817"/>
            <a:ext cx="358999" cy="358999"/>
            <a:chOff x="-55988800" y="3982600"/>
            <a:chExt cx="319025" cy="319025"/>
          </a:xfrm>
        </p:grpSpPr>
        <p:sp>
          <p:nvSpPr>
            <p:cNvPr id="8964" name="Google Shape;8964;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6"/>
          <p:cNvGrpSpPr/>
          <p:nvPr/>
        </p:nvGrpSpPr>
        <p:grpSpPr>
          <a:xfrm>
            <a:off x="5748546" y="2734774"/>
            <a:ext cx="356326" cy="358971"/>
            <a:chOff x="-54026025" y="3192625"/>
            <a:chExt cx="316650" cy="319000"/>
          </a:xfrm>
        </p:grpSpPr>
        <p:sp>
          <p:nvSpPr>
            <p:cNvPr id="8970" name="Google Shape;8970;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6"/>
          <p:cNvGrpSpPr/>
          <p:nvPr/>
        </p:nvGrpSpPr>
        <p:grpSpPr>
          <a:xfrm>
            <a:off x="5768492" y="3205748"/>
            <a:ext cx="316434" cy="358099"/>
            <a:chOff x="-54007925" y="3584850"/>
            <a:chExt cx="281200" cy="318225"/>
          </a:xfrm>
        </p:grpSpPr>
        <p:sp>
          <p:nvSpPr>
            <p:cNvPr id="8979" name="Google Shape;8979;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5768492" y="3667633"/>
            <a:ext cx="316434" cy="358914"/>
            <a:chOff x="-54007925" y="3975575"/>
            <a:chExt cx="281200" cy="318950"/>
          </a:xfrm>
        </p:grpSpPr>
        <p:sp>
          <p:nvSpPr>
            <p:cNvPr id="8986" name="Google Shape;8986;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6"/>
          <p:cNvGrpSpPr/>
          <p:nvPr/>
        </p:nvGrpSpPr>
        <p:grpSpPr>
          <a:xfrm>
            <a:off x="8003359" y="2752104"/>
            <a:ext cx="274770" cy="358492"/>
            <a:chOff x="-52005775" y="3208025"/>
            <a:chExt cx="244175" cy="318575"/>
          </a:xfrm>
        </p:grpSpPr>
        <p:sp>
          <p:nvSpPr>
            <p:cNvPr id="8991" name="Google Shape;8991;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86"/>
          <p:cNvGrpSpPr/>
          <p:nvPr/>
        </p:nvGrpSpPr>
        <p:grpSpPr>
          <a:xfrm>
            <a:off x="5309825" y="1380146"/>
            <a:ext cx="358099" cy="358099"/>
            <a:chOff x="-57568775" y="3198925"/>
            <a:chExt cx="318225" cy="318225"/>
          </a:xfrm>
        </p:grpSpPr>
        <p:sp>
          <p:nvSpPr>
            <p:cNvPr id="9003" name="Google Shape;900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6"/>
          <p:cNvGrpSpPr/>
          <p:nvPr/>
        </p:nvGrpSpPr>
        <p:grpSpPr>
          <a:xfrm>
            <a:off x="5331543" y="1835446"/>
            <a:ext cx="314662" cy="358099"/>
            <a:chOff x="-57549075" y="3590375"/>
            <a:chExt cx="279625" cy="318225"/>
          </a:xfrm>
        </p:grpSpPr>
        <p:sp>
          <p:nvSpPr>
            <p:cNvPr id="9010" name="Google Shape;9010;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6"/>
          <p:cNvGrpSpPr/>
          <p:nvPr/>
        </p:nvGrpSpPr>
        <p:grpSpPr>
          <a:xfrm>
            <a:off x="5323740" y="2276817"/>
            <a:ext cx="359871" cy="359871"/>
            <a:chOff x="-57570350" y="3982600"/>
            <a:chExt cx="319800" cy="319800"/>
          </a:xfrm>
        </p:grpSpPr>
        <p:sp>
          <p:nvSpPr>
            <p:cNvPr id="9015" name="Google Shape;9015;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6"/>
          <p:cNvGrpSpPr/>
          <p:nvPr/>
        </p:nvGrpSpPr>
        <p:grpSpPr>
          <a:xfrm>
            <a:off x="7538779" y="1379246"/>
            <a:ext cx="314662" cy="358999"/>
            <a:chOff x="-55576850" y="3198125"/>
            <a:chExt cx="279625" cy="319025"/>
          </a:xfrm>
        </p:grpSpPr>
        <p:sp>
          <p:nvSpPr>
            <p:cNvPr id="9020" name="Google Shape;9020;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7516174" y="1835221"/>
            <a:ext cx="359871" cy="358324"/>
            <a:chOff x="-55596550" y="3590175"/>
            <a:chExt cx="319800" cy="318425"/>
          </a:xfrm>
        </p:grpSpPr>
        <p:sp>
          <p:nvSpPr>
            <p:cNvPr id="9025" name="Google Shape;9025;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6"/>
          <p:cNvGrpSpPr/>
          <p:nvPr/>
        </p:nvGrpSpPr>
        <p:grpSpPr>
          <a:xfrm>
            <a:off x="7531412" y="2276564"/>
            <a:ext cx="358999" cy="359252"/>
            <a:chOff x="-55595775" y="3982375"/>
            <a:chExt cx="319025" cy="319250"/>
          </a:xfrm>
        </p:grpSpPr>
        <p:sp>
          <p:nvSpPr>
            <p:cNvPr id="9030" name="Google Shape;9030;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6"/>
          <p:cNvGrpSpPr/>
          <p:nvPr/>
        </p:nvGrpSpPr>
        <p:grpSpPr>
          <a:xfrm>
            <a:off x="6188595" y="2734774"/>
            <a:ext cx="358999" cy="358099"/>
            <a:chOff x="-53635375" y="3192625"/>
            <a:chExt cx="319025" cy="318225"/>
          </a:xfrm>
        </p:grpSpPr>
        <p:sp>
          <p:nvSpPr>
            <p:cNvPr id="9037" name="Google Shape;9037;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6"/>
          <p:cNvGrpSpPr/>
          <p:nvPr/>
        </p:nvGrpSpPr>
        <p:grpSpPr>
          <a:xfrm>
            <a:off x="6210763" y="3205748"/>
            <a:ext cx="314662" cy="358999"/>
            <a:chOff x="-53615675" y="3584850"/>
            <a:chExt cx="279625" cy="319025"/>
          </a:xfrm>
        </p:grpSpPr>
        <p:sp>
          <p:nvSpPr>
            <p:cNvPr id="9041" name="Google Shape;9041;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6"/>
          <p:cNvGrpSpPr/>
          <p:nvPr/>
        </p:nvGrpSpPr>
        <p:grpSpPr>
          <a:xfrm>
            <a:off x="6188609" y="3668674"/>
            <a:ext cx="358971" cy="357874"/>
            <a:chOff x="-53634575" y="3976500"/>
            <a:chExt cx="319000" cy="318025"/>
          </a:xfrm>
        </p:grpSpPr>
        <p:sp>
          <p:nvSpPr>
            <p:cNvPr id="9045" name="Google Shape;9045;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6"/>
          <p:cNvGrpSpPr/>
          <p:nvPr/>
        </p:nvGrpSpPr>
        <p:grpSpPr>
          <a:xfrm>
            <a:off x="7983413" y="3211628"/>
            <a:ext cx="314662" cy="358436"/>
            <a:chOff x="-52023900" y="3590075"/>
            <a:chExt cx="279625" cy="318525"/>
          </a:xfrm>
        </p:grpSpPr>
        <p:sp>
          <p:nvSpPr>
            <p:cNvPr id="9054" name="Google Shape;9054;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6"/>
          <p:cNvGrpSpPr/>
          <p:nvPr/>
        </p:nvGrpSpPr>
        <p:grpSpPr>
          <a:xfrm>
            <a:off x="5746654" y="1380146"/>
            <a:ext cx="358971" cy="358971"/>
            <a:chOff x="-57173375" y="3198925"/>
            <a:chExt cx="319000" cy="319000"/>
          </a:xfrm>
        </p:grpSpPr>
        <p:sp>
          <p:nvSpPr>
            <p:cNvPr id="9062" name="Google Shape;9062;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6"/>
          <p:cNvGrpSpPr/>
          <p:nvPr/>
        </p:nvGrpSpPr>
        <p:grpSpPr>
          <a:xfrm>
            <a:off x="5747541" y="1857587"/>
            <a:ext cx="357198" cy="314690"/>
            <a:chOff x="-57176525" y="3610050"/>
            <a:chExt cx="317425" cy="279650"/>
          </a:xfrm>
        </p:grpSpPr>
        <p:sp>
          <p:nvSpPr>
            <p:cNvPr id="9067" name="Google Shape;9067;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6"/>
          <p:cNvGrpSpPr/>
          <p:nvPr/>
        </p:nvGrpSpPr>
        <p:grpSpPr>
          <a:xfrm>
            <a:off x="7957995" y="1380146"/>
            <a:ext cx="358099" cy="356326"/>
            <a:chOff x="-55202750" y="3198925"/>
            <a:chExt cx="318225" cy="316650"/>
          </a:xfrm>
        </p:grpSpPr>
        <p:sp>
          <p:nvSpPr>
            <p:cNvPr id="9073" name="Google Shape;9073;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86"/>
          <p:cNvGrpSpPr/>
          <p:nvPr/>
        </p:nvGrpSpPr>
        <p:grpSpPr>
          <a:xfrm>
            <a:off x="7968629" y="1835446"/>
            <a:ext cx="336830" cy="358099"/>
            <a:chOff x="-55194875" y="3590375"/>
            <a:chExt cx="299325" cy="318225"/>
          </a:xfrm>
        </p:grpSpPr>
        <p:sp>
          <p:nvSpPr>
            <p:cNvPr id="9076" name="Google Shape;9076;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86"/>
          <p:cNvGrpSpPr/>
          <p:nvPr/>
        </p:nvGrpSpPr>
        <p:grpSpPr>
          <a:xfrm>
            <a:off x="7973247" y="2277717"/>
            <a:ext cx="357198" cy="357198"/>
            <a:chOff x="-55203525" y="3983400"/>
            <a:chExt cx="317425" cy="317425"/>
          </a:xfrm>
        </p:grpSpPr>
        <p:sp>
          <p:nvSpPr>
            <p:cNvPr id="9082" name="Google Shape;9082;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6"/>
          <p:cNvGrpSpPr/>
          <p:nvPr/>
        </p:nvGrpSpPr>
        <p:grpSpPr>
          <a:xfrm>
            <a:off x="6639727" y="2734774"/>
            <a:ext cx="335930" cy="358971"/>
            <a:chOff x="-53232900" y="3192625"/>
            <a:chExt cx="298525" cy="319000"/>
          </a:xfrm>
        </p:grpSpPr>
        <p:sp>
          <p:nvSpPr>
            <p:cNvPr id="9086" name="Google Shape;9086;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6"/>
          <p:cNvGrpSpPr/>
          <p:nvPr/>
        </p:nvGrpSpPr>
        <p:grpSpPr>
          <a:xfrm>
            <a:off x="6629093" y="3205748"/>
            <a:ext cx="357198" cy="356326"/>
            <a:chOff x="-53242350" y="3584850"/>
            <a:chExt cx="317425" cy="316650"/>
          </a:xfrm>
        </p:grpSpPr>
        <p:sp>
          <p:nvSpPr>
            <p:cNvPr id="9095" name="Google Shape;9095;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86"/>
          <p:cNvGrpSpPr/>
          <p:nvPr/>
        </p:nvGrpSpPr>
        <p:grpSpPr>
          <a:xfrm>
            <a:off x="6650362" y="3668449"/>
            <a:ext cx="314662" cy="358999"/>
            <a:chOff x="-53224225" y="3976300"/>
            <a:chExt cx="279625" cy="319025"/>
          </a:xfrm>
        </p:grpSpPr>
        <p:sp>
          <p:nvSpPr>
            <p:cNvPr id="9101" name="Google Shape;9101;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6"/>
          <p:cNvGrpSpPr/>
          <p:nvPr/>
        </p:nvGrpSpPr>
        <p:grpSpPr>
          <a:xfrm>
            <a:off x="7961258" y="3676129"/>
            <a:ext cx="358971" cy="358408"/>
            <a:chOff x="-52043575" y="3983125"/>
            <a:chExt cx="319000" cy="318500"/>
          </a:xfrm>
        </p:grpSpPr>
        <p:sp>
          <p:nvSpPr>
            <p:cNvPr id="9109" name="Google Shape;9109;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6"/>
          <p:cNvGrpSpPr/>
          <p:nvPr/>
        </p:nvGrpSpPr>
        <p:grpSpPr>
          <a:xfrm>
            <a:off x="6215199" y="1380146"/>
            <a:ext cx="314662" cy="358971"/>
            <a:chOff x="-56766175" y="3198925"/>
            <a:chExt cx="279625" cy="319000"/>
          </a:xfrm>
        </p:grpSpPr>
        <p:sp>
          <p:nvSpPr>
            <p:cNvPr id="9119" name="Google Shape;9119;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6"/>
          <p:cNvGrpSpPr/>
          <p:nvPr/>
        </p:nvGrpSpPr>
        <p:grpSpPr>
          <a:xfrm>
            <a:off x="6214313" y="1835446"/>
            <a:ext cx="316434" cy="358099"/>
            <a:chOff x="-56766175" y="3590375"/>
            <a:chExt cx="281200" cy="318225"/>
          </a:xfrm>
        </p:grpSpPr>
        <p:sp>
          <p:nvSpPr>
            <p:cNvPr id="9127" name="Google Shape;9127;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6"/>
          <p:cNvGrpSpPr/>
          <p:nvPr/>
        </p:nvGrpSpPr>
        <p:grpSpPr>
          <a:xfrm>
            <a:off x="6251269" y="2276817"/>
            <a:ext cx="272126" cy="358099"/>
            <a:chOff x="-56747275" y="3982600"/>
            <a:chExt cx="241825" cy="318225"/>
          </a:xfrm>
        </p:grpSpPr>
        <p:sp>
          <p:nvSpPr>
            <p:cNvPr id="9132" name="Google Shape;9132;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6"/>
          <p:cNvGrpSpPr/>
          <p:nvPr/>
        </p:nvGrpSpPr>
        <p:grpSpPr>
          <a:xfrm>
            <a:off x="4859020" y="3219055"/>
            <a:ext cx="358999" cy="342991"/>
            <a:chOff x="-54812875" y="3596675"/>
            <a:chExt cx="319025" cy="304800"/>
          </a:xfrm>
        </p:grpSpPr>
        <p:sp>
          <p:nvSpPr>
            <p:cNvPr id="9140" name="Google Shape;9140;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9" name="Google Shape;9149;p86"/>
          <p:cNvGrpSpPr/>
          <p:nvPr/>
        </p:nvGrpSpPr>
        <p:grpSpPr>
          <a:xfrm>
            <a:off x="4881188" y="3675538"/>
            <a:ext cx="314662" cy="358099"/>
            <a:chOff x="-54793175" y="3982600"/>
            <a:chExt cx="279625" cy="318225"/>
          </a:xfrm>
        </p:grpSpPr>
        <p:sp>
          <p:nvSpPr>
            <p:cNvPr id="9150" name="Google Shape;9150;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6"/>
          <p:cNvGrpSpPr/>
          <p:nvPr/>
        </p:nvGrpSpPr>
        <p:grpSpPr>
          <a:xfrm>
            <a:off x="7092647" y="2734774"/>
            <a:ext cx="314662" cy="358099"/>
            <a:chOff x="-52832000" y="3192625"/>
            <a:chExt cx="279625" cy="318225"/>
          </a:xfrm>
        </p:grpSpPr>
        <p:sp>
          <p:nvSpPr>
            <p:cNvPr id="9158" name="Google Shape;9158;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6"/>
          <p:cNvGrpSpPr/>
          <p:nvPr/>
        </p:nvGrpSpPr>
        <p:grpSpPr>
          <a:xfrm>
            <a:off x="5779179" y="2276142"/>
            <a:ext cx="323524" cy="358774"/>
            <a:chOff x="-57162350" y="3982000"/>
            <a:chExt cx="287500" cy="318825"/>
          </a:xfrm>
        </p:grpSpPr>
        <p:sp>
          <p:nvSpPr>
            <p:cNvPr id="9167" name="Google Shape;9167;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6"/>
          <p:cNvGrpSpPr/>
          <p:nvPr/>
        </p:nvGrpSpPr>
        <p:grpSpPr>
          <a:xfrm>
            <a:off x="7070492" y="3206648"/>
            <a:ext cx="358971" cy="357198"/>
            <a:chOff x="-52851675" y="3585650"/>
            <a:chExt cx="319000" cy="317425"/>
          </a:xfrm>
        </p:grpSpPr>
        <p:sp>
          <p:nvSpPr>
            <p:cNvPr id="9176" name="Google Shape;9176;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6"/>
          <p:cNvGrpSpPr/>
          <p:nvPr/>
        </p:nvGrpSpPr>
        <p:grpSpPr>
          <a:xfrm>
            <a:off x="7092647" y="3668449"/>
            <a:ext cx="314662" cy="358999"/>
            <a:chOff x="-52832000" y="3976300"/>
            <a:chExt cx="279625" cy="319025"/>
          </a:xfrm>
        </p:grpSpPr>
        <p:sp>
          <p:nvSpPr>
            <p:cNvPr id="9183" name="Google Shape;9183;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6"/>
          <p:cNvGrpSpPr/>
          <p:nvPr/>
        </p:nvGrpSpPr>
        <p:grpSpPr>
          <a:xfrm>
            <a:off x="6209853" y="4123097"/>
            <a:ext cx="316434" cy="358099"/>
            <a:chOff x="-51633225" y="3198925"/>
            <a:chExt cx="281200" cy="318225"/>
          </a:xfrm>
        </p:grpSpPr>
        <p:sp>
          <p:nvSpPr>
            <p:cNvPr id="9189" name="Google Shape;9189;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6"/>
          <p:cNvGrpSpPr/>
          <p:nvPr/>
        </p:nvGrpSpPr>
        <p:grpSpPr>
          <a:xfrm>
            <a:off x="6628676" y="1381018"/>
            <a:ext cx="365188" cy="357226"/>
            <a:chOff x="-56396775" y="3199700"/>
            <a:chExt cx="324525" cy="317450"/>
          </a:xfrm>
        </p:grpSpPr>
        <p:sp>
          <p:nvSpPr>
            <p:cNvPr id="9197" name="Google Shape;9197;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6"/>
          <p:cNvGrpSpPr/>
          <p:nvPr/>
        </p:nvGrpSpPr>
        <p:grpSpPr>
          <a:xfrm>
            <a:off x="6631771" y="1846953"/>
            <a:ext cx="358999" cy="335958"/>
            <a:chOff x="-56394425" y="3600600"/>
            <a:chExt cx="319025" cy="298550"/>
          </a:xfrm>
        </p:grpSpPr>
        <p:sp>
          <p:nvSpPr>
            <p:cNvPr id="9204" name="Google Shape;9204;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6"/>
          <p:cNvGrpSpPr/>
          <p:nvPr/>
        </p:nvGrpSpPr>
        <p:grpSpPr>
          <a:xfrm>
            <a:off x="6662538" y="2277717"/>
            <a:ext cx="327068" cy="357198"/>
            <a:chOff x="-56379450" y="3983400"/>
            <a:chExt cx="290650" cy="317425"/>
          </a:xfrm>
        </p:grpSpPr>
        <p:sp>
          <p:nvSpPr>
            <p:cNvPr id="9208" name="Google Shape;9208;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86"/>
          <p:cNvGrpSpPr/>
          <p:nvPr/>
        </p:nvGrpSpPr>
        <p:grpSpPr>
          <a:xfrm>
            <a:off x="5326242" y="2741864"/>
            <a:ext cx="316434" cy="358971"/>
            <a:chOff x="-54401725" y="3198925"/>
            <a:chExt cx="281200" cy="319000"/>
          </a:xfrm>
        </p:grpSpPr>
        <p:sp>
          <p:nvSpPr>
            <p:cNvPr id="9217" name="Google Shape;9217;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6"/>
          <p:cNvGrpSpPr/>
          <p:nvPr/>
        </p:nvGrpSpPr>
        <p:grpSpPr>
          <a:xfrm>
            <a:off x="5327128" y="3211965"/>
            <a:ext cx="314662" cy="358099"/>
            <a:chOff x="-54401725" y="3590375"/>
            <a:chExt cx="279625" cy="318225"/>
          </a:xfrm>
        </p:grpSpPr>
        <p:sp>
          <p:nvSpPr>
            <p:cNvPr id="9229" name="Google Shape;9229;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6"/>
          <p:cNvGrpSpPr/>
          <p:nvPr/>
        </p:nvGrpSpPr>
        <p:grpSpPr>
          <a:xfrm>
            <a:off x="5324920" y="3675538"/>
            <a:ext cx="319079" cy="358099"/>
            <a:chOff x="-54403300" y="3982600"/>
            <a:chExt cx="283550" cy="318225"/>
          </a:xfrm>
        </p:grpSpPr>
        <p:sp>
          <p:nvSpPr>
            <p:cNvPr id="9236" name="Google Shape;9236;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6"/>
          <p:cNvGrpSpPr/>
          <p:nvPr/>
        </p:nvGrpSpPr>
        <p:grpSpPr>
          <a:xfrm>
            <a:off x="7512313" y="2736772"/>
            <a:ext cx="356298" cy="356973"/>
            <a:chOff x="-52458650" y="3194400"/>
            <a:chExt cx="316625" cy="317225"/>
          </a:xfrm>
        </p:grpSpPr>
        <p:sp>
          <p:nvSpPr>
            <p:cNvPr id="9242" name="Google Shape;9242;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6"/>
          <p:cNvGrpSpPr/>
          <p:nvPr/>
        </p:nvGrpSpPr>
        <p:grpSpPr>
          <a:xfrm>
            <a:off x="4881188" y="2741864"/>
            <a:ext cx="314662" cy="358971"/>
            <a:chOff x="-54793175" y="3198925"/>
            <a:chExt cx="279625" cy="319000"/>
          </a:xfrm>
        </p:grpSpPr>
        <p:sp>
          <p:nvSpPr>
            <p:cNvPr id="9251" name="Google Shape;9251;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6"/>
          <p:cNvGrpSpPr/>
          <p:nvPr/>
        </p:nvGrpSpPr>
        <p:grpSpPr>
          <a:xfrm>
            <a:off x="7521611" y="3205748"/>
            <a:ext cx="337703" cy="357845"/>
            <a:chOff x="-52450000" y="3584850"/>
            <a:chExt cx="300100" cy="318000"/>
          </a:xfrm>
        </p:grpSpPr>
        <p:sp>
          <p:nvSpPr>
            <p:cNvPr id="9259" name="Google Shape;9259;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6"/>
          <p:cNvGrpSpPr/>
          <p:nvPr/>
        </p:nvGrpSpPr>
        <p:grpSpPr>
          <a:xfrm>
            <a:off x="7533131" y="3670221"/>
            <a:ext cx="314662" cy="357226"/>
            <a:chOff x="-52440550" y="3977875"/>
            <a:chExt cx="279625" cy="317450"/>
          </a:xfrm>
        </p:grpSpPr>
        <p:sp>
          <p:nvSpPr>
            <p:cNvPr id="9267" name="Google Shape;9267;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6"/>
          <p:cNvGrpSpPr/>
          <p:nvPr/>
        </p:nvGrpSpPr>
        <p:grpSpPr>
          <a:xfrm>
            <a:off x="6645066" y="4126427"/>
            <a:ext cx="314662" cy="358999"/>
            <a:chOff x="-51623775" y="3584850"/>
            <a:chExt cx="279625" cy="319025"/>
          </a:xfrm>
        </p:grpSpPr>
        <p:sp>
          <p:nvSpPr>
            <p:cNvPr id="9276" name="Google Shape;9276;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0"/>
        <p:cNvGrpSpPr/>
        <p:nvPr/>
      </p:nvGrpSpPr>
      <p:grpSpPr>
        <a:xfrm>
          <a:off x="0" y="0"/>
          <a:ext cx="0" cy="0"/>
          <a:chOff x="0" y="0"/>
          <a:chExt cx="0" cy="0"/>
        </a:xfrm>
      </p:grpSpPr>
      <p:grpSp>
        <p:nvGrpSpPr>
          <p:cNvPr id="9291" name="Google Shape;9291;p87"/>
          <p:cNvGrpSpPr/>
          <p:nvPr/>
        </p:nvGrpSpPr>
        <p:grpSpPr>
          <a:xfrm>
            <a:off x="885675" y="1386849"/>
            <a:ext cx="276003" cy="357300"/>
            <a:chOff x="-50469125" y="3183175"/>
            <a:chExt cx="233150" cy="301825"/>
          </a:xfrm>
        </p:grpSpPr>
        <p:sp>
          <p:nvSpPr>
            <p:cNvPr id="9292" name="Google Shape;9292;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7"/>
          <p:cNvGrpSpPr/>
          <p:nvPr/>
        </p:nvGrpSpPr>
        <p:grpSpPr>
          <a:xfrm>
            <a:off x="845574" y="1822251"/>
            <a:ext cx="356205" cy="355288"/>
            <a:chOff x="-50504575" y="3550975"/>
            <a:chExt cx="300900" cy="300125"/>
          </a:xfrm>
        </p:grpSpPr>
        <p:sp>
          <p:nvSpPr>
            <p:cNvPr id="9296" name="Google Shape;9296;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7"/>
          <p:cNvGrpSpPr/>
          <p:nvPr/>
        </p:nvGrpSpPr>
        <p:grpSpPr>
          <a:xfrm>
            <a:off x="845574" y="2260493"/>
            <a:ext cx="356205" cy="354341"/>
            <a:chOff x="-50503000" y="3921175"/>
            <a:chExt cx="300900" cy="299325"/>
          </a:xfrm>
        </p:grpSpPr>
        <p:sp>
          <p:nvSpPr>
            <p:cNvPr id="9301" name="Google Shape;9301;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7"/>
          <p:cNvGrpSpPr/>
          <p:nvPr/>
        </p:nvGrpSpPr>
        <p:grpSpPr>
          <a:xfrm>
            <a:off x="3049627" y="1406411"/>
            <a:ext cx="355258" cy="356205"/>
            <a:chOff x="-48630025" y="3199700"/>
            <a:chExt cx="300100" cy="300900"/>
          </a:xfrm>
        </p:grpSpPr>
        <p:sp>
          <p:nvSpPr>
            <p:cNvPr id="9307" name="Google Shape;9307;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7"/>
          <p:cNvGrpSpPr/>
          <p:nvPr/>
        </p:nvGrpSpPr>
        <p:grpSpPr>
          <a:xfrm>
            <a:off x="3049627" y="1843707"/>
            <a:ext cx="355258" cy="355258"/>
            <a:chOff x="-48630025" y="3569100"/>
            <a:chExt cx="300100" cy="300100"/>
          </a:xfrm>
        </p:grpSpPr>
        <p:sp>
          <p:nvSpPr>
            <p:cNvPr id="9311" name="Google Shape;9311;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3050101" y="2281003"/>
            <a:ext cx="354311" cy="353394"/>
            <a:chOff x="-48629225" y="3938500"/>
            <a:chExt cx="299300" cy="298525"/>
          </a:xfrm>
        </p:grpSpPr>
        <p:sp>
          <p:nvSpPr>
            <p:cNvPr id="9322" name="Google Shape;9322;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7"/>
          <p:cNvGrpSpPr/>
          <p:nvPr/>
        </p:nvGrpSpPr>
        <p:grpSpPr>
          <a:xfrm>
            <a:off x="1785504" y="2752344"/>
            <a:ext cx="311458" cy="354341"/>
            <a:chOff x="-46762575" y="3200500"/>
            <a:chExt cx="263100" cy="299325"/>
          </a:xfrm>
        </p:grpSpPr>
        <p:sp>
          <p:nvSpPr>
            <p:cNvPr id="9327" name="Google Shape;9327;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87"/>
          <p:cNvGrpSpPr/>
          <p:nvPr/>
        </p:nvGrpSpPr>
        <p:grpSpPr>
          <a:xfrm>
            <a:off x="1763589" y="3211066"/>
            <a:ext cx="355288" cy="312375"/>
            <a:chOff x="-46779900" y="3588000"/>
            <a:chExt cx="300125" cy="263875"/>
          </a:xfrm>
        </p:grpSpPr>
        <p:sp>
          <p:nvSpPr>
            <p:cNvPr id="9333" name="Google Shape;9333;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7"/>
          <p:cNvGrpSpPr/>
          <p:nvPr/>
        </p:nvGrpSpPr>
        <p:grpSpPr>
          <a:xfrm>
            <a:off x="1764062" y="3625988"/>
            <a:ext cx="354341" cy="353394"/>
            <a:chOff x="-46779100" y="3938500"/>
            <a:chExt cx="299325" cy="298525"/>
          </a:xfrm>
        </p:grpSpPr>
        <p:sp>
          <p:nvSpPr>
            <p:cNvPr id="9338" name="Google Shape;9338;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87"/>
          <p:cNvGrpSpPr/>
          <p:nvPr/>
        </p:nvGrpSpPr>
        <p:grpSpPr>
          <a:xfrm>
            <a:off x="3971800" y="2758855"/>
            <a:ext cx="355258" cy="355288"/>
            <a:chOff x="-44924250" y="3206000"/>
            <a:chExt cx="300100" cy="300125"/>
          </a:xfrm>
        </p:grpSpPr>
        <p:sp>
          <p:nvSpPr>
            <p:cNvPr id="9341" name="Google Shape;9341;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7"/>
          <p:cNvGrpSpPr/>
          <p:nvPr/>
        </p:nvGrpSpPr>
        <p:grpSpPr>
          <a:xfrm>
            <a:off x="1286286" y="1386849"/>
            <a:ext cx="355258" cy="355258"/>
            <a:chOff x="-50134375" y="3183175"/>
            <a:chExt cx="300100" cy="300100"/>
          </a:xfrm>
        </p:grpSpPr>
        <p:sp>
          <p:nvSpPr>
            <p:cNvPr id="9347" name="Google Shape;9347;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7"/>
          <p:cNvGrpSpPr/>
          <p:nvPr/>
        </p:nvGrpSpPr>
        <p:grpSpPr>
          <a:xfrm>
            <a:off x="1286286" y="1822251"/>
            <a:ext cx="355258" cy="355288"/>
            <a:chOff x="-50134375" y="3550975"/>
            <a:chExt cx="300100" cy="300125"/>
          </a:xfrm>
        </p:grpSpPr>
        <p:sp>
          <p:nvSpPr>
            <p:cNvPr id="9358" name="Google Shape;9358;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7"/>
          <p:cNvGrpSpPr/>
          <p:nvPr/>
        </p:nvGrpSpPr>
        <p:grpSpPr>
          <a:xfrm>
            <a:off x="1286286" y="2259783"/>
            <a:ext cx="355258" cy="355051"/>
            <a:chOff x="-50134375" y="3920575"/>
            <a:chExt cx="300100" cy="299925"/>
          </a:xfrm>
        </p:grpSpPr>
        <p:sp>
          <p:nvSpPr>
            <p:cNvPr id="9361" name="Google Shape;9361;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7"/>
          <p:cNvGrpSpPr/>
          <p:nvPr/>
        </p:nvGrpSpPr>
        <p:grpSpPr>
          <a:xfrm>
            <a:off x="3497010" y="1407358"/>
            <a:ext cx="357123" cy="355258"/>
            <a:chOff x="-48262200" y="3200500"/>
            <a:chExt cx="301675" cy="300100"/>
          </a:xfrm>
        </p:grpSpPr>
        <p:sp>
          <p:nvSpPr>
            <p:cNvPr id="9365" name="Google Shape;9365;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7"/>
          <p:cNvGrpSpPr/>
          <p:nvPr/>
        </p:nvGrpSpPr>
        <p:grpSpPr>
          <a:xfrm>
            <a:off x="3526383" y="1844447"/>
            <a:ext cx="298377" cy="354519"/>
            <a:chOff x="-48233050" y="3569725"/>
            <a:chExt cx="252050" cy="299475"/>
          </a:xfrm>
        </p:grpSpPr>
        <p:sp>
          <p:nvSpPr>
            <p:cNvPr id="9375" name="Google Shape;9375;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7"/>
          <p:cNvGrpSpPr/>
          <p:nvPr/>
        </p:nvGrpSpPr>
        <p:grpSpPr>
          <a:xfrm>
            <a:off x="3550148" y="2278191"/>
            <a:ext cx="250847" cy="358070"/>
            <a:chOff x="-48216525" y="3936125"/>
            <a:chExt cx="211900" cy="302475"/>
          </a:xfrm>
        </p:grpSpPr>
        <p:sp>
          <p:nvSpPr>
            <p:cNvPr id="9379" name="Google Shape;9379;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87"/>
          <p:cNvGrpSpPr/>
          <p:nvPr/>
        </p:nvGrpSpPr>
        <p:grpSpPr>
          <a:xfrm>
            <a:off x="2205866" y="2753261"/>
            <a:ext cx="355258" cy="355288"/>
            <a:chOff x="-46410500" y="3201275"/>
            <a:chExt cx="300100" cy="300125"/>
          </a:xfrm>
        </p:grpSpPr>
        <p:sp>
          <p:nvSpPr>
            <p:cNvPr id="9384" name="Google Shape;9384;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7"/>
          <p:cNvGrpSpPr/>
          <p:nvPr/>
        </p:nvGrpSpPr>
        <p:grpSpPr>
          <a:xfrm>
            <a:off x="2205866" y="3188692"/>
            <a:ext cx="355258" cy="356205"/>
            <a:chOff x="-46409700" y="3569100"/>
            <a:chExt cx="300100" cy="300900"/>
          </a:xfrm>
        </p:grpSpPr>
        <p:sp>
          <p:nvSpPr>
            <p:cNvPr id="9390" name="Google Shape;9390;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7"/>
          <p:cNvGrpSpPr/>
          <p:nvPr/>
        </p:nvGrpSpPr>
        <p:grpSpPr>
          <a:xfrm>
            <a:off x="2193747" y="3624124"/>
            <a:ext cx="379497" cy="358070"/>
            <a:chOff x="-46422300" y="3936925"/>
            <a:chExt cx="320575" cy="302475"/>
          </a:xfrm>
        </p:grpSpPr>
        <p:sp>
          <p:nvSpPr>
            <p:cNvPr id="9396" name="Google Shape;939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971326" y="3178452"/>
            <a:ext cx="356205" cy="355258"/>
            <a:chOff x="-44914800" y="3560450"/>
            <a:chExt cx="300900" cy="300100"/>
          </a:xfrm>
        </p:grpSpPr>
        <p:sp>
          <p:nvSpPr>
            <p:cNvPr id="9399" name="Google Shape;9399;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87"/>
          <p:cNvGrpSpPr/>
          <p:nvPr/>
        </p:nvGrpSpPr>
        <p:grpSpPr>
          <a:xfrm>
            <a:off x="1726378" y="1387086"/>
            <a:ext cx="354311" cy="354104"/>
            <a:chOff x="-49764975" y="3183375"/>
            <a:chExt cx="299300" cy="299125"/>
          </a:xfrm>
        </p:grpSpPr>
        <p:sp>
          <p:nvSpPr>
            <p:cNvPr id="9405" name="Google Shape;9405;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1726378" y="1822547"/>
            <a:ext cx="354311" cy="355909"/>
            <a:chOff x="-49764975" y="3551225"/>
            <a:chExt cx="299300" cy="300650"/>
          </a:xfrm>
        </p:grpSpPr>
        <p:sp>
          <p:nvSpPr>
            <p:cNvPr id="9415" name="Google Shape;9415;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1724040" y="2259310"/>
            <a:ext cx="358987" cy="355525"/>
            <a:chOff x="-49766550" y="3920175"/>
            <a:chExt cx="303250" cy="300325"/>
          </a:xfrm>
        </p:grpSpPr>
        <p:sp>
          <p:nvSpPr>
            <p:cNvPr id="9427" name="Google Shape;9427;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7"/>
          <p:cNvGrpSpPr/>
          <p:nvPr/>
        </p:nvGrpSpPr>
        <p:grpSpPr>
          <a:xfrm>
            <a:off x="3939571" y="1407358"/>
            <a:ext cx="357123" cy="354341"/>
            <a:chOff x="-47892800" y="3200500"/>
            <a:chExt cx="301675" cy="299325"/>
          </a:xfrm>
        </p:grpSpPr>
        <p:sp>
          <p:nvSpPr>
            <p:cNvPr id="9432" name="Google Shape;9432;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7"/>
          <p:cNvGrpSpPr/>
          <p:nvPr/>
        </p:nvGrpSpPr>
        <p:grpSpPr>
          <a:xfrm>
            <a:off x="4003437" y="1843707"/>
            <a:ext cx="229391" cy="355258"/>
            <a:chOff x="-47839250" y="3569100"/>
            <a:chExt cx="193775" cy="300100"/>
          </a:xfrm>
        </p:grpSpPr>
        <p:sp>
          <p:nvSpPr>
            <p:cNvPr id="9439" name="Google Shape;9439;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87"/>
          <p:cNvGrpSpPr/>
          <p:nvPr/>
        </p:nvGrpSpPr>
        <p:grpSpPr>
          <a:xfrm>
            <a:off x="3940503" y="2280056"/>
            <a:ext cx="355258" cy="356205"/>
            <a:chOff x="-47892800" y="3937700"/>
            <a:chExt cx="300100" cy="300900"/>
          </a:xfrm>
        </p:grpSpPr>
        <p:sp>
          <p:nvSpPr>
            <p:cNvPr id="9446" name="Google Shape;9446;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7"/>
          <p:cNvGrpSpPr/>
          <p:nvPr/>
        </p:nvGrpSpPr>
        <p:grpSpPr>
          <a:xfrm>
            <a:off x="2645798" y="2773770"/>
            <a:ext cx="355258" cy="311458"/>
            <a:chOff x="-46042675" y="3218600"/>
            <a:chExt cx="300100" cy="263100"/>
          </a:xfrm>
        </p:grpSpPr>
        <p:sp>
          <p:nvSpPr>
            <p:cNvPr id="9455" name="Google Shape;9455;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7"/>
          <p:cNvGrpSpPr/>
          <p:nvPr/>
        </p:nvGrpSpPr>
        <p:grpSpPr>
          <a:xfrm>
            <a:off x="2645798" y="3188219"/>
            <a:ext cx="355258" cy="323118"/>
            <a:chOff x="-46042675" y="3568700"/>
            <a:chExt cx="300100" cy="272950"/>
          </a:xfrm>
        </p:grpSpPr>
        <p:sp>
          <p:nvSpPr>
            <p:cNvPr id="9462" name="Google Shape;9462;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87"/>
          <p:cNvGrpSpPr/>
          <p:nvPr/>
        </p:nvGrpSpPr>
        <p:grpSpPr>
          <a:xfrm>
            <a:off x="2687749" y="3625189"/>
            <a:ext cx="271357" cy="356057"/>
            <a:chOff x="-46007225" y="3937825"/>
            <a:chExt cx="229225" cy="300775"/>
          </a:xfrm>
        </p:grpSpPr>
        <p:sp>
          <p:nvSpPr>
            <p:cNvPr id="9467" name="Google Shape;9467;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7"/>
          <p:cNvGrpSpPr/>
          <p:nvPr/>
        </p:nvGrpSpPr>
        <p:grpSpPr>
          <a:xfrm>
            <a:off x="3993241" y="3615275"/>
            <a:ext cx="312375" cy="357596"/>
            <a:chOff x="-44895900" y="3929450"/>
            <a:chExt cx="263875" cy="302075"/>
          </a:xfrm>
        </p:grpSpPr>
        <p:sp>
          <p:nvSpPr>
            <p:cNvPr id="9478" name="Google Shape;9478;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7"/>
          <p:cNvGrpSpPr/>
          <p:nvPr/>
        </p:nvGrpSpPr>
        <p:grpSpPr>
          <a:xfrm>
            <a:off x="2167060" y="1398036"/>
            <a:ext cx="356205" cy="332885"/>
            <a:chOff x="-49397175" y="3192625"/>
            <a:chExt cx="300900" cy="281200"/>
          </a:xfrm>
        </p:grpSpPr>
        <p:sp>
          <p:nvSpPr>
            <p:cNvPr id="9485" name="Google Shape;9485;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7"/>
          <p:cNvGrpSpPr/>
          <p:nvPr/>
        </p:nvGrpSpPr>
        <p:grpSpPr>
          <a:xfrm>
            <a:off x="2193163" y="1822251"/>
            <a:ext cx="304000" cy="356205"/>
            <a:chOff x="-49375900" y="3550975"/>
            <a:chExt cx="256800" cy="300900"/>
          </a:xfrm>
        </p:grpSpPr>
        <p:sp>
          <p:nvSpPr>
            <p:cNvPr id="9493" name="Google Shape;9493;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7"/>
          <p:cNvGrpSpPr/>
          <p:nvPr/>
        </p:nvGrpSpPr>
        <p:grpSpPr>
          <a:xfrm>
            <a:off x="2188516" y="2259546"/>
            <a:ext cx="313293" cy="356205"/>
            <a:chOff x="-49378250" y="3920375"/>
            <a:chExt cx="264650" cy="300900"/>
          </a:xfrm>
        </p:grpSpPr>
        <p:sp>
          <p:nvSpPr>
            <p:cNvPr id="9505" name="Google Shape;9505;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7"/>
          <p:cNvGrpSpPr/>
          <p:nvPr/>
        </p:nvGrpSpPr>
        <p:grpSpPr>
          <a:xfrm>
            <a:off x="907504" y="2752344"/>
            <a:ext cx="312375" cy="357123"/>
            <a:chOff x="-47505300" y="3200500"/>
            <a:chExt cx="263875" cy="301675"/>
          </a:xfrm>
        </p:grpSpPr>
        <p:sp>
          <p:nvSpPr>
            <p:cNvPr id="9513" name="Google Shape;9513;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885604" y="3188692"/>
            <a:ext cx="356176" cy="355051"/>
            <a:chOff x="-47524975" y="3569100"/>
            <a:chExt cx="300875" cy="299925"/>
          </a:xfrm>
        </p:grpSpPr>
        <p:sp>
          <p:nvSpPr>
            <p:cNvPr id="9527" name="Google Shape;9527;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87"/>
          <p:cNvGrpSpPr/>
          <p:nvPr/>
        </p:nvGrpSpPr>
        <p:grpSpPr>
          <a:xfrm>
            <a:off x="886062" y="3667954"/>
            <a:ext cx="355258" cy="270410"/>
            <a:chOff x="-47523400" y="3973950"/>
            <a:chExt cx="300100" cy="228425"/>
          </a:xfrm>
        </p:grpSpPr>
        <p:sp>
          <p:nvSpPr>
            <p:cNvPr id="9533" name="Google Shape;9533;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87"/>
          <p:cNvGrpSpPr/>
          <p:nvPr/>
        </p:nvGrpSpPr>
        <p:grpSpPr>
          <a:xfrm>
            <a:off x="3091183" y="2750953"/>
            <a:ext cx="354341" cy="357596"/>
            <a:chOff x="-45673275" y="3199325"/>
            <a:chExt cx="299325" cy="302075"/>
          </a:xfrm>
        </p:grpSpPr>
        <p:sp>
          <p:nvSpPr>
            <p:cNvPr id="9539" name="Google Shape;9539;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7"/>
          <p:cNvGrpSpPr/>
          <p:nvPr/>
        </p:nvGrpSpPr>
        <p:grpSpPr>
          <a:xfrm>
            <a:off x="3090251" y="3209202"/>
            <a:ext cx="356205" cy="314240"/>
            <a:chOff x="-45674075" y="3586425"/>
            <a:chExt cx="300900" cy="265450"/>
          </a:xfrm>
        </p:grpSpPr>
        <p:sp>
          <p:nvSpPr>
            <p:cNvPr id="9543" name="Google Shape;9543;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87"/>
          <p:cNvGrpSpPr/>
          <p:nvPr/>
        </p:nvGrpSpPr>
        <p:grpSpPr>
          <a:xfrm>
            <a:off x="3091183" y="3625041"/>
            <a:ext cx="354341" cy="356205"/>
            <a:chOff x="-45673275" y="3937700"/>
            <a:chExt cx="299325" cy="300900"/>
          </a:xfrm>
        </p:grpSpPr>
        <p:sp>
          <p:nvSpPr>
            <p:cNvPr id="9546" name="Google Shape;9546;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2205349" y="4117825"/>
            <a:ext cx="356205" cy="356205"/>
            <a:chOff x="-44512325" y="3176075"/>
            <a:chExt cx="300900" cy="300900"/>
          </a:xfrm>
        </p:grpSpPr>
        <p:sp>
          <p:nvSpPr>
            <p:cNvPr id="9553" name="Google Shape;9553;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87"/>
          <p:cNvGrpSpPr/>
          <p:nvPr/>
        </p:nvGrpSpPr>
        <p:grpSpPr>
          <a:xfrm>
            <a:off x="2608689" y="1386849"/>
            <a:ext cx="354341" cy="354341"/>
            <a:chOff x="-49027775" y="3183175"/>
            <a:chExt cx="299325" cy="299325"/>
          </a:xfrm>
        </p:grpSpPr>
        <p:sp>
          <p:nvSpPr>
            <p:cNvPr id="9557" name="Google Shape;9557;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87"/>
          <p:cNvGrpSpPr/>
          <p:nvPr/>
        </p:nvGrpSpPr>
        <p:grpSpPr>
          <a:xfrm>
            <a:off x="2608230" y="1822251"/>
            <a:ext cx="355258" cy="357152"/>
            <a:chOff x="-49027775" y="3550975"/>
            <a:chExt cx="300100" cy="301700"/>
          </a:xfrm>
        </p:grpSpPr>
        <p:sp>
          <p:nvSpPr>
            <p:cNvPr id="9562" name="Google Shape;9562;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2606306" y="2259310"/>
            <a:ext cx="359106" cy="355525"/>
            <a:chOff x="-49031025" y="3920175"/>
            <a:chExt cx="303350" cy="300325"/>
          </a:xfrm>
        </p:grpSpPr>
        <p:sp>
          <p:nvSpPr>
            <p:cNvPr id="9573" name="Google Shape;9573;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87"/>
          <p:cNvGrpSpPr/>
          <p:nvPr/>
        </p:nvGrpSpPr>
        <p:grpSpPr>
          <a:xfrm>
            <a:off x="1322411" y="2752344"/>
            <a:ext cx="356176" cy="354341"/>
            <a:chOff x="-47155575" y="3200500"/>
            <a:chExt cx="300875" cy="299325"/>
          </a:xfrm>
        </p:grpSpPr>
        <p:sp>
          <p:nvSpPr>
            <p:cNvPr id="9580" name="Google Shape;9580;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87"/>
          <p:cNvGrpSpPr/>
          <p:nvPr/>
        </p:nvGrpSpPr>
        <p:grpSpPr>
          <a:xfrm>
            <a:off x="1322870" y="3188692"/>
            <a:ext cx="355258" cy="355258"/>
            <a:chOff x="-47154800" y="3569100"/>
            <a:chExt cx="300100" cy="300100"/>
          </a:xfrm>
        </p:grpSpPr>
        <p:sp>
          <p:nvSpPr>
            <p:cNvPr id="9587" name="Google Shape;9587;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87"/>
          <p:cNvGrpSpPr/>
          <p:nvPr/>
        </p:nvGrpSpPr>
        <p:grpSpPr>
          <a:xfrm>
            <a:off x="1323343" y="3626905"/>
            <a:ext cx="354311" cy="353423"/>
            <a:chOff x="-47154000" y="3939275"/>
            <a:chExt cx="299300" cy="298550"/>
          </a:xfrm>
        </p:grpSpPr>
        <p:sp>
          <p:nvSpPr>
            <p:cNvPr id="9594" name="Google Shape;9594;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87"/>
          <p:cNvGrpSpPr/>
          <p:nvPr/>
        </p:nvGrpSpPr>
        <p:grpSpPr>
          <a:xfrm>
            <a:off x="3548633" y="2752344"/>
            <a:ext cx="312375" cy="354341"/>
            <a:chOff x="-45286550" y="3200500"/>
            <a:chExt cx="263875" cy="299325"/>
          </a:xfrm>
        </p:grpSpPr>
        <p:sp>
          <p:nvSpPr>
            <p:cNvPr id="9599" name="Google Shape;9599;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87"/>
          <p:cNvGrpSpPr/>
          <p:nvPr/>
        </p:nvGrpSpPr>
        <p:grpSpPr>
          <a:xfrm>
            <a:off x="3548633" y="3189639"/>
            <a:ext cx="312375" cy="354311"/>
            <a:chOff x="-45286550" y="3569900"/>
            <a:chExt cx="263875" cy="299300"/>
          </a:xfrm>
        </p:grpSpPr>
        <p:sp>
          <p:nvSpPr>
            <p:cNvPr id="9603" name="Google Shape;9603;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87"/>
          <p:cNvGrpSpPr/>
          <p:nvPr/>
        </p:nvGrpSpPr>
        <p:grpSpPr>
          <a:xfrm>
            <a:off x="3559820" y="3625988"/>
            <a:ext cx="290001" cy="355258"/>
            <a:chOff x="-45277900" y="3938500"/>
            <a:chExt cx="244975" cy="300100"/>
          </a:xfrm>
        </p:grpSpPr>
        <p:sp>
          <p:nvSpPr>
            <p:cNvPr id="9610" name="Google Shape;9610;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2645769" y="4095090"/>
            <a:ext cx="355258" cy="355258"/>
            <a:chOff x="-44502875" y="3576975"/>
            <a:chExt cx="300100" cy="300100"/>
          </a:xfrm>
        </p:grpSpPr>
        <p:sp>
          <p:nvSpPr>
            <p:cNvPr id="9615" name="Google Shape;9615;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7"/>
          <p:cNvGrpSpPr/>
          <p:nvPr/>
        </p:nvGrpSpPr>
        <p:grpSpPr>
          <a:xfrm>
            <a:off x="4858981" y="1820745"/>
            <a:ext cx="356196" cy="354670"/>
            <a:chOff x="-13946200" y="3647075"/>
            <a:chExt cx="353650" cy="352100"/>
          </a:xfrm>
        </p:grpSpPr>
        <p:sp>
          <p:nvSpPr>
            <p:cNvPr id="9619" name="Google Shape;9619;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7"/>
          <p:cNvGrpSpPr/>
          <p:nvPr/>
        </p:nvGrpSpPr>
        <p:grpSpPr>
          <a:xfrm>
            <a:off x="6642374" y="1380228"/>
            <a:ext cx="357002" cy="354267"/>
            <a:chOff x="-12163025" y="3214275"/>
            <a:chExt cx="354450" cy="351700"/>
          </a:xfrm>
        </p:grpSpPr>
        <p:sp>
          <p:nvSpPr>
            <p:cNvPr id="9626" name="Google Shape;9626;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87"/>
          <p:cNvGrpSpPr/>
          <p:nvPr/>
        </p:nvGrpSpPr>
        <p:grpSpPr>
          <a:xfrm>
            <a:off x="6643154" y="1819965"/>
            <a:ext cx="355441" cy="356232"/>
            <a:chOff x="-12160675" y="3647875"/>
            <a:chExt cx="352900" cy="353650"/>
          </a:xfrm>
        </p:grpSpPr>
        <p:sp>
          <p:nvSpPr>
            <p:cNvPr id="9630" name="Google Shape;9630;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87"/>
          <p:cNvGrpSpPr/>
          <p:nvPr/>
        </p:nvGrpSpPr>
        <p:grpSpPr>
          <a:xfrm>
            <a:off x="6653870" y="2264421"/>
            <a:ext cx="354635" cy="356232"/>
            <a:chOff x="-12160675" y="4081850"/>
            <a:chExt cx="352100" cy="353650"/>
          </a:xfrm>
        </p:grpSpPr>
        <p:sp>
          <p:nvSpPr>
            <p:cNvPr id="9638" name="Google Shape;9638;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87"/>
          <p:cNvGrpSpPr/>
          <p:nvPr/>
        </p:nvGrpSpPr>
        <p:grpSpPr>
          <a:xfrm>
            <a:off x="4858836" y="2738864"/>
            <a:ext cx="355416" cy="355652"/>
            <a:chOff x="-10391650" y="3180600"/>
            <a:chExt cx="352875" cy="353075"/>
          </a:xfrm>
        </p:grpSpPr>
        <p:sp>
          <p:nvSpPr>
            <p:cNvPr id="9645" name="Google Shape;9645;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7"/>
          <p:cNvGrpSpPr/>
          <p:nvPr/>
        </p:nvGrpSpPr>
        <p:grpSpPr>
          <a:xfrm>
            <a:off x="4858835" y="3215662"/>
            <a:ext cx="354635" cy="353890"/>
            <a:chOff x="-10390875" y="3616350"/>
            <a:chExt cx="352100" cy="351325"/>
          </a:xfrm>
        </p:grpSpPr>
        <p:sp>
          <p:nvSpPr>
            <p:cNvPr id="9652" name="Google Shape;9652;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525810" y="2740327"/>
            <a:ext cx="312585" cy="354670"/>
            <a:chOff x="-10370400" y="4049550"/>
            <a:chExt cx="310350" cy="352100"/>
          </a:xfrm>
        </p:grpSpPr>
        <p:sp>
          <p:nvSpPr>
            <p:cNvPr id="9656" name="Google Shape;9656;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87"/>
          <p:cNvGrpSpPr/>
          <p:nvPr/>
        </p:nvGrpSpPr>
        <p:grpSpPr>
          <a:xfrm>
            <a:off x="6630066" y="2739268"/>
            <a:ext cx="379236" cy="354847"/>
            <a:chOff x="-8674650" y="3210975"/>
            <a:chExt cx="376525" cy="352275"/>
          </a:xfrm>
        </p:grpSpPr>
        <p:sp>
          <p:nvSpPr>
            <p:cNvPr id="9662" name="Google Shape;9662;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7"/>
          <p:cNvGrpSpPr/>
          <p:nvPr/>
        </p:nvGrpSpPr>
        <p:grpSpPr>
          <a:xfrm>
            <a:off x="5301563" y="1820745"/>
            <a:ext cx="356221" cy="354670"/>
            <a:chOff x="-13512225" y="3647075"/>
            <a:chExt cx="353675" cy="352100"/>
          </a:xfrm>
        </p:grpSpPr>
        <p:sp>
          <p:nvSpPr>
            <p:cNvPr id="9669" name="Google Shape;9669;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87"/>
          <p:cNvGrpSpPr/>
          <p:nvPr/>
        </p:nvGrpSpPr>
        <p:grpSpPr>
          <a:xfrm>
            <a:off x="5311876" y="2264811"/>
            <a:ext cx="356221" cy="355451"/>
            <a:chOff x="-13512225" y="4080275"/>
            <a:chExt cx="353675" cy="352875"/>
          </a:xfrm>
        </p:grpSpPr>
        <p:sp>
          <p:nvSpPr>
            <p:cNvPr id="9680" name="Google Shape;9680;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87"/>
          <p:cNvGrpSpPr/>
          <p:nvPr/>
        </p:nvGrpSpPr>
        <p:grpSpPr>
          <a:xfrm>
            <a:off x="7084956" y="1412172"/>
            <a:ext cx="356196" cy="290379"/>
            <a:chOff x="-11728250" y="3245400"/>
            <a:chExt cx="353650" cy="288275"/>
          </a:xfrm>
        </p:grpSpPr>
        <p:sp>
          <p:nvSpPr>
            <p:cNvPr id="9692" name="Google Shape;9692;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87"/>
          <p:cNvGrpSpPr/>
          <p:nvPr/>
        </p:nvGrpSpPr>
        <p:grpSpPr>
          <a:xfrm>
            <a:off x="7117464" y="2264811"/>
            <a:ext cx="311804" cy="355451"/>
            <a:chOff x="-11703850" y="4081850"/>
            <a:chExt cx="309575" cy="352875"/>
          </a:xfrm>
        </p:grpSpPr>
        <p:sp>
          <p:nvSpPr>
            <p:cNvPr id="9698" name="Google Shape;9698;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7"/>
          <p:cNvGrpSpPr/>
          <p:nvPr/>
        </p:nvGrpSpPr>
        <p:grpSpPr>
          <a:xfrm>
            <a:off x="5306120" y="2738964"/>
            <a:ext cx="357002" cy="355451"/>
            <a:chOff x="-9958475" y="3180025"/>
            <a:chExt cx="354450" cy="352875"/>
          </a:xfrm>
        </p:grpSpPr>
        <p:sp>
          <p:nvSpPr>
            <p:cNvPr id="9707" name="Google Shape;9707;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7"/>
          <p:cNvGrpSpPr/>
          <p:nvPr/>
        </p:nvGrpSpPr>
        <p:grpSpPr>
          <a:xfrm>
            <a:off x="5315247" y="3214945"/>
            <a:ext cx="337966" cy="355325"/>
            <a:chOff x="-9949025" y="3615575"/>
            <a:chExt cx="335550" cy="352750"/>
          </a:xfrm>
        </p:grpSpPr>
        <p:sp>
          <p:nvSpPr>
            <p:cNvPr id="9711" name="Google Shape;9711;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7"/>
          <p:cNvGrpSpPr/>
          <p:nvPr/>
        </p:nvGrpSpPr>
        <p:grpSpPr>
          <a:xfrm>
            <a:off x="7950093" y="2738451"/>
            <a:ext cx="360175" cy="358423"/>
            <a:chOff x="-9961625" y="4048175"/>
            <a:chExt cx="357600" cy="355825"/>
          </a:xfrm>
        </p:grpSpPr>
        <p:sp>
          <p:nvSpPr>
            <p:cNvPr id="9715" name="Google Shape;9715;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7"/>
          <p:cNvGrpSpPr/>
          <p:nvPr/>
        </p:nvGrpSpPr>
        <p:grpSpPr>
          <a:xfrm>
            <a:off x="6636814" y="3213963"/>
            <a:ext cx="364959" cy="357289"/>
            <a:chOff x="-8680950" y="3624225"/>
            <a:chExt cx="362350" cy="354700"/>
          </a:xfrm>
        </p:grpSpPr>
        <p:sp>
          <p:nvSpPr>
            <p:cNvPr id="9722" name="Google Shape;9722;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7"/>
          <p:cNvGrpSpPr/>
          <p:nvPr/>
        </p:nvGrpSpPr>
        <p:grpSpPr>
          <a:xfrm>
            <a:off x="5773058" y="1379624"/>
            <a:ext cx="313365" cy="355476"/>
            <a:chOff x="-13056975" y="3212300"/>
            <a:chExt cx="311125" cy="352900"/>
          </a:xfrm>
        </p:grpSpPr>
        <p:sp>
          <p:nvSpPr>
            <p:cNvPr id="9729" name="Google Shape;9729;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87"/>
          <p:cNvGrpSpPr/>
          <p:nvPr/>
        </p:nvGrpSpPr>
        <p:grpSpPr>
          <a:xfrm>
            <a:off x="5750446" y="1820418"/>
            <a:ext cx="358588" cy="355325"/>
            <a:chOff x="-13077450" y="3647075"/>
            <a:chExt cx="356025" cy="352750"/>
          </a:xfrm>
        </p:grpSpPr>
        <p:sp>
          <p:nvSpPr>
            <p:cNvPr id="9734" name="Google Shape;9734;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87"/>
          <p:cNvGrpSpPr/>
          <p:nvPr/>
        </p:nvGrpSpPr>
        <p:grpSpPr>
          <a:xfrm>
            <a:off x="5761552" y="2264018"/>
            <a:ext cx="357002" cy="357037"/>
            <a:chOff x="-13079025" y="4079475"/>
            <a:chExt cx="354450" cy="354450"/>
          </a:xfrm>
        </p:grpSpPr>
        <p:sp>
          <p:nvSpPr>
            <p:cNvPr id="9738" name="Google Shape;9738;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87"/>
          <p:cNvGrpSpPr/>
          <p:nvPr/>
        </p:nvGrpSpPr>
        <p:grpSpPr>
          <a:xfrm>
            <a:off x="7534619" y="1380027"/>
            <a:ext cx="356221" cy="354670"/>
            <a:chOff x="-11292700" y="3213875"/>
            <a:chExt cx="353675" cy="352100"/>
          </a:xfrm>
        </p:grpSpPr>
        <p:sp>
          <p:nvSpPr>
            <p:cNvPr id="9743" name="Google Shape;9743;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7"/>
          <p:cNvGrpSpPr/>
          <p:nvPr/>
        </p:nvGrpSpPr>
        <p:grpSpPr>
          <a:xfrm>
            <a:off x="7528677" y="1819965"/>
            <a:ext cx="368106" cy="356232"/>
            <a:chOff x="-11299000" y="3647875"/>
            <a:chExt cx="365475" cy="353650"/>
          </a:xfrm>
        </p:grpSpPr>
        <p:sp>
          <p:nvSpPr>
            <p:cNvPr id="9751" name="Google Shape;9751;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7"/>
          <p:cNvGrpSpPr/>
          <p:nvPr/>
        </p:nvGrpSpPr>
        <p:grpSpPr>
          <a:xfrm>
            <a:off x="7544139" y="2275916"/>
            <a:ext cx="357808" cy="333240"/>
            <a:chOff x="-11295075" y="4092875"/>
            <a:chExt cx="355250" cy="330825"/>
          </a:xfrm>
        </p:grpSpPr>
        <p:sp>
          <p:nvSpPr>
            <p:cNvPr id="9758" name="Google Shape;9758;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87"/>
          <p:cNvGrpSpPr/>
          <p:nvPr/>
        </p:nvGrpSpPr>
        <p:grpSpPr>
          <a:xfrm>
            <a:off x="5769739" y="2738964"/>
            <a:ext cx="312585" cy="355451"/>
            <a:chOff x="-9500075" y="3180800"/>
            <a:chExt cx="310350" cy="352875"/>
          </a:xfrm>
        </p:grpSpPr>
        <p:sp>
          <p:nvSpPr>
            <p:cNvPr id="9764" name="Google Shape;9764;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87"/>
          <p:cNvGrpSpPr/>
          <p:nvPr/>
        </p:nvGrpSpPr>
        <p:grpSpPr>
          <a:xfrm>
            <a:off x="5747530" y="3214479"/>
            <a:ext cx="356221" cy="356257"/>
            <a:chOff x="-9523700" y="3614000"/>
            <a:chExt cx="353675" cy="353675"/>
          </a:xfrm>
        </p:grpSpPr>
        <p:sp>
          <p:nvSpPr>
            <p:cNvPr id="9774" name="Google Shape;9774;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87"/>
          <p:cNvGrpSpPr/>
          <p:nvPr/>
        </p:nvGrpSpPr>
        <p:grpSpPr>
          <a:xfrm>
            <a:off x="7532481" y="3237121"/>
            <a:ext cx="356221" cy="354670"/>
            <a:chOff x="-9523700" y="4049550"/>
            <a:chExt cx="353675" cy="352100"/>
          </a:xfrm>
        </p:grpSpPr>
        <p:sp>
          <p:nvSpPr>
            <p:cNvPr id="9784" name="Google Shape;9784;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7"/>
          <p:cNvGrpSpPr/>
          <p:nvPr/>
        </p:nvGrpSpPr>
        <p:grpSpPr>
          <a:xfrm>
            <a:off x="7088596" y="3237094"/>
            <a:ext cx="357002" cy="311029"/>
            <a:chOff x="-8209150" y="3659675"/>
            <a:chExt cx="354450" cy="308775"/>
          </a:xfrm>
        </p:grpSpPr>
        <p:sp>
          <p:nvSpPr>
            <p:cNvPr id="9792" name="Google Shape;9792;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7"/>
          <p:cNvGrpSpPr/>
          <p:nvPr/>
        </p:nvGrpSpPr>
        <p:grpSpPr>
          <a:xfrm>
            <a:off x="6202157" y="2266007"/>
            <a:ext cx="356221" cy="353059"/>
            <a:chOff x="-12643475" y="4081850"/>
            <a:chExt cx="353675" cy="350500"/>
          </a:xfrm>
        </p:grpSpPr>
        <p:sp>
          <p:nvSpPr>
            <p:cNvPr id="9799" name="Google Shape;9799;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3" name="Google Shape;9803;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4" name="Google Shape;9804;p87"/>
          <p:cNvGrpSpPr/>
          <p:nvPr/>
        </p:nvGrpSpPr>
        <p:grpSpPr>
          <a:xfrm>
            <a:off x="7984757" y="2275916"/>
            <a:ext cx="356221" cy="333240"/>
            <a:chOff x="-10858725" y="4092875"/>
            <a:chExt cx="353675" cy="330825"/>
          </a:xfrm>
        </p:grpSpPr>
        <p:sp>
          <p:nvSpPr>
            <p:cNvPr id="9805" name="Google Shape;9805;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87"/>
          <p:cNvGrpSpPr/>
          <p:nvPr/>
        </p:nvGrpSpPr>
        <p:grpSpPr>
          <a:xfrm>
            <a:off x="6243280" y="3214882"/>
            <a:ext cx="252278" cy="355451"/>
            <a:chOff x="-9039300" y="3614000"/>
            <a:chExt cx="250475" cy="352875"/>
          </a:xfrm>
        </p:grpSpPr>
        <p:sp>
          <p:nvSpPr>
            <p:cNvPr id="9812" name="Google Shape;9812;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87"/>
          <p:cNvGrpSpPr/>
          <p:nvPr/>
        </p:nvGrpSpPr>
        <p:grpSpPr>
          <a:xfrm>
            <a:off x="7975246" y="3237121"/>
            <a:ext cx="354635" cy="354670"/>
            <a:chOff x="-9088150" y="4049550"/>
            <a:chExt cx="352100" cy="352100"/>
          </a:xfrm>
        </p:grpSpPr>
        <p:sp>
          <p:nvSpPr>
            <p:cNvPr id="9815" name="Google Shape;9815;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87"/>
          <p:cNvGrpSpPr/>
          <p:nvPr/>
        </p:nvGrpSpPr>
        <p:grpSpPr>
          <a:xfrm>
            <a:off x="7109610" y="2739354"/>
            <a:ext cx="315757" cy="354670"/>
            <a:chOff x="-8191825" y="3174500"/>
            <a:chExt cx="313500" cy="352100"/>
          </a:xfrm>
        </p:grpSpPr>
        <p:sp>
          <p:nvSpPr>
            <p:cNvPr id="9822" name="Google Shape;9822;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87"/>
          <p:cNvGrpSpPr/>
          <p:nvPr/>
        </p:nvGrpSpPr>
        <p:grpSpPr>
          <a:xfrm>
            <a:off x="4858968" y="1379875"/>
            <a:ext cx="356221" cy="354973"/>
            <a:chOff x="-13947000" y="3212800"/>
            <a:chExt cx="353675" cy="352400"/>
          </a:xfrm>
        </p:grpSpPr>
        <p:sp>
          <p:nvSpPr>
            <p:cNvPr id="9826" name="Google Shape;9826;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8" name="Google Shape;9828;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9" name="Google Shape;9829;p87"/>
          <p:cNvGrpSpPr/>
          <p:nvPr/>
        </p:nvGrpSpPr>
        <p:grpSpPr>
          <a:xfrm>
            <a:off x="5301563" y="1379233"/>
            <a:ext cx="356221" cy="356257"/>
            <a:chOff x="-13512225" y="3211525"/>
            <a:chExt cx="353675" cy="353675"/>
          </a:xfrm>
        </p:grpSpPr>
        <p:sp>
          <p:nvSpPr>
            <p:cNvPr id="9830" name="Google Shape;9830;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87"/>
          <p:cNvGrpSpPr/>
          <p:nvPr/>
        </p:nvGrpSpPr>
        <p:grpSpPr>
          <a:xfrm>
            <a:off x="6191845" y="1379624"/>
            <a:ext cx="356221" cy="355476"/>
            <a:chOff x="-12643475" y="3212300"/>
            <a:chExt cx="353675" cy="352900"/>
          </a:xfrm>
        </p:grpSpPr>
        <p:sp>
          <p:nvSpPr>
            <p:cNvPr id="9836" name="Google Shape;9836;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7"/>
          <p:cNvGrpSpPr/>
          <p:nvPr/>
        </p:nvGrpSpPr>
        <p:grpSpPr>
          <a:xfrm>
            <a:off x="6191845" y="1831398"/>
            <a:ext cx="356221" cy="333366"/>
            <a:chOff x="-12643475" y="3657325"/>
            <a:chExt cx="353675" cy="330950"/>
          </a:xfrm>
        </p:grpSpPr>
        <p:sp>
          <p:nvSpPr>
            <p:cNvPr id="9846" name="Google Shape;9846;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87"/>
          <p:cNvGrpSpPr/>
          <p:nvPr/>
        </p:nvGrpSpPr>
        <p:grpSpPr>
          <a:xfrm>
            <a:off x="7974847" y="1380027"/>
            <a:ext cx="355416" cy="354670"/>
            <a:chOff x="-10857925" y="3213875"/>
            <a:chExt cx="352875" cy="352100"/>
          </a:xfrm>
        </p:grpSpPr>
        <p:sp>
          <p:nvSpPr>
            <p:cNvPr id="9853" name="Google Shape;9853;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7"/>
          <p:cNvGrpSpPr/>
          <p:nvPr/>
        </p:nvGrpSpPr>
        <p:grpSpPr>
          <a:xfrm>
            <a:off x="6191762" y="2739455"/>
            <a:ext cx="356096" cy="354469"/>
            <a:chOff x="-9089725" y="3180200"/>
            <a:chExt cx="353550" cy="351900"/>
          </a:xfrm>
        </p:grpSpPr>
        <p:sp>
          <p:nvSpPr>
            <p:cNvPr id="9864" name="Google Shape;9864;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7"/>
          <p:cNvGrpSpPr/>
          <p:nvPr/>
        </p:nvGrpSpPr>
        <p:grpSpPr>
          <a:xfrm>
            <a:off x="7083760" y="1819260"/>
            <a:ext cx="358588" cy="357642"/>
            <a:chOff x="7083760" y="1971660"/>
            <a:chExt cx="358588" cy="357642"/>
          </a:xfrm>
        </p:grpSpPr>
        <p:sp>
          <p:nvSpPr>
            <p:cNvPr id="9867" name="Google Shape;9867;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9" name="Google Shape;9879;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4"/>
        <p:cNvGrpSpPr/>
        <p:nvPr/>
      </p:nvGrpSpPr>
      <p:grpSpPr>
        <a:xfrm>
          <a:off x="0" y="0"/>
          <a:ext cx="0" cy="0"/>
          <a:chOff x="0" y="0"/>
          <a:chExt cx="0" cy="0"/>
        </a:xfrm>
      </p:grpSpPr>
      <p:sp>
        <p:nvSpPr>
          <p:cNvPr id="9885" name="Google Shape;9885;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6" name="Google Shape;9886;p88"/>
          <p:cNvGrpSpPr/>
          <p:nvPr/>
        </p:nvGrpSpPr>
        <p:grpSpPr>
          <a:xfrm>
            <a:off x="748855" y="2243507"/>
            <a:ext cx="452798" cy="449473"/>
            <a:chOff x="-21322300" y="3693325"/>
            <a:chExt cx="306400" cy="304150"/>
          </a:xfrm>
        </p:grpSpPr>
        <p:sp>
          <p:nvSpPr>
            <p:cNvPr id="9887" name="Google Shape;9887;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88"/>
          <p:cNvGrpSpPr/>
          <p:nvPr/>
        </p:nvGrpSpPr>
        <p:grpSpPr>
          <a:xfrm>
            <a:off x="748263" y="2810244"/>
            <a:ext cx="453980" cy="422540"/>
            <a:chOff x="-21322300" y="4077125"/>
            <a:chExt cx="307200" cy="285925"/>
          </a:xfrm>
        </p:grpSpPr>
        <p:sp>
          <p:nvSpPr>
            <p:cNvPr id="9892" name="Google Shape;9892;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88"/>
          <p:cNvGrpSpPr/>
          <p:nvPr/>
        </p:nvGrpSpPr>
        <p:grpSpPr>
          <a:xfrm>
            <a:off x="3525440" y="1689128"/>
            <a:ext cx="451653" cy="450212"/>
            <a:chOff x="-19394200" y="3333800"/>
            <a:chExt cx="305625" cy="304650"/>
          </a:xfrm>
        </p:grpSpPr>
        <p:sp>
          <p:nvSpPr>
            <p:cNvPr id="9905" name="Google Shape;9905;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88"/>
          <p:cNvGrpSpPr/>
          <p:nvPr/>
        </p:nvGrpSpPr>
        <p:grpSpPr>
          <a:xfrm>
            <a:off x="3524276" y="2243580"/>
            <a:ext cx="453980" cy="449325"/>
            <a:chOff x="-19396575" y="3708500"/>
            <a:chExt cx="307200" cy="304050"/>
          </a:xfrm>
        </p:grpSpPr>
        <p:sp>
          <p:nvSpPr>
            <p:cNvPr id="9915" name="Google Shape;9915;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3518457" y="2796461"/>
            <a:ext cx="465618" cy="450101"/>
            <a:chOff x="-19394200" y="4084200"/>
            <a:chExt cx="315075" cy="304575"/>
          </a:xfrm>
        </p:grpSpPr>
        <p:sp>
          <p:nvSpPr>
            <p:cNvPr id="9919" name="Google Shape;9919;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88"/>
          <p:cNvGrpSpPr/>
          <p:nvPr/>
        </p:nvGrpSpPr>
        <p:grpSpPr>
          <a:xfrm>
            <a:off x="6324167" y="1689001"/>
            <a:ext cx="400447" cy="450470"/>
            <a:chOff x="-17526750" y="3309200"/>
            <a:chExt cx="270975" cy="304825"/>
          </a:xfrm>
        </p:grpSpPr>
        <p:sp>
          <p:nvSpPr>
            <p:cNvPr id="9926" name="Google Shape;9926;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8"/>
          <p:cNvGrpSpPr/>
          <p:nvPr/>
        </p:nvGrpSpPr>
        <p:grpSpPr>
          <a:xfrm>
            <a:off x="6300319" y="2244173"/>
            <a:ext cx="448143" cy="448143"/>
            <a:chOff x="-17542500" y="3684100"/>
            <a:chExt cx="303250" cy="303250"/>
          </a:xfrm>
        </p:grpSpPr>
        <p:sp>
          <p:nvSpPr>
            <p:cNvPr id="9932" name="Google Shape;9932;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88"/>
          <p:cNvGrpSpPr/>
          <p:nvPr/>
        </p:nvGrpSpPr>
        <p:grpSpPr>
          <a:xfrm>
            <a:off x="6299728" y="2810817"/>
            <a:ext cx="449325" cy="421395"/>
            <a:chOff x="-17542500" y="4068450"/>
            <a:chExt cx="304050" cy="285150"/>
          </a:xfrm>
        </p:grpSpPr>
        <p:sp>
          <p:nvSpPr>
            <p:cNvPr id="9940" name="Google Shape;9940;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88"/>
          <p:cNvGrpSpPr/>
          <p:nvPr/>
        </p:nvGrpSpPr>
        <p:grpSpPr>
          <a:xfrm>
            <a:off x="3530150" y="3342211"/>
            <a:ext cx="343404" cy="449325"/>
            <a:chOff x="-15652200" y="3335975"/>
            <a:chExt cx="232375" cy="304050"/>
          </a:xfrm>
        </p:grpSpPr>
        <p:sp>
          <p:nvSpPr>
            <p:cNvPr id="9947" name="Google Shape;9947;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88"/>
          <p:cNvGrpSpPr/>
          <p:nvPr/>
        </p:nvGrpSpPr>
        <p:grpSpPr>
          <a:xfrm>
            <a:off x="1303491" y="1689573"/>
            <a:ext cx="450470" cy="449325"/>
            <a:chOff x="-20946600" y="3317850"/>
            <a:chExt cx="304825" cy="304050"/>
          </a:xfrm>
        </p:grpSpPr>
        <p:sp>
          <p:nvSpPr>
            <p:cNvPr id="9957" name="Google Shape;995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88"/>
          <p:cNvGrpSpPr/>
          <p:nvPr/>
        </p:nvGrpSpPr>
        <p:grpSpPr>
          <a:xfrm>
            <a:off x="1304064" y="2243729"/>
            <a:ext cx="449325" cy="449030"/>
            <a:chOff x="-20945825" y="3692175"/>
            <a:chExt cx="304050" cy="303850"/>
          </a:xfrm>
        </p:grpSpPr>
        <p:sp>
          <p:nvSpPr>
            <p:cNvPr id="9961" name="Google Shape;9961;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1329667" y="2797442"/>
            <a:ext cx="398119" cy="448143"/>
            <a:chOff x="-20930075" y="4066100"/>
            <a:chExt cx="269400" cy="303250"/>
          </a:xfrm>
        </p:grpSpPr>
        <p:sp>
          <p:nvSpPr>
            <p:cNvPr id="9966" name="Google Shape;9966;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88"/>
          <p:cNvGrpSpPr/>
          <p:nvPr/>
        </p:nvGrpSpPr>
        <p:grpSpPr>
          <a:xfrm>
            <a:off x="4110888" y="1689848"/>
            <a:ext cx="372516" cy="448771"/>
            <a:chOff x="-18994100" y="3334775"/>
            <a:chExt cx="252075" cy="303675"/>
          </a:xfrm>
        </p:grpSpPr>
        <p:sp>
          <p:nvSpPr>
            <p:cNvPr id="9969" name="Google Shape;9969;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88"/>
          <p:cNvGrpSpPr/>
          <p:nvPr/>
        </p:nvGrpSpPr>
        <p:grpSpPr>
          <a:xfrm>
            <a:off x="4125445" y="2244743"/>
            <a:ext cx="343404" cy="446998"/>
            <a:chOff x="-18983850" y="3710075"/>
            <a:chExt cx="232375" cy="302475"/>
          </a:xfrm>
        </p:grpSpPr>
        <p:sp>
          <p:nvSpPr>
            <p:cNvPr id="9974" name="Google Shape;9974;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4071911" y="2797422"/>
            <a:ext cx="450470" cy="448180"/>
            <a:chOff x="-19020075" y="4084200"/>
            <a:chExt cx="304825" cy="303275"/>
          </a:xfrm>
        </p:grpSpPr>
        <p:sp>
          <p:nvSpPr>
            <p:cNvPr id="9979" name="Google Shape;9979;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88"/>
          <p:cNvGrpSpPr/>
          <p:nvPr/>
        </p:nvGrpSpPr>
        <p:grpSpPr>
          <a:xfrm>
            <a:off x="6889176" y="1689001"/>
            <a:ext cx="396937" cy="450470"/>
            <a:chOff x="-17149475" y="3309200"/>
            <a:chExt cx="268600" cy="304825"/>
          </a:xfrm>
        </p:grpSpPr>
        <p:sp>
          <p:nvSpPr>
            <p:cNvPr id="9989" name="Google Shape;9989;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88"/>
          <p:cNvGrpSpPr/>
          <p:nvPr/>
        </p:nvGrpSpPr>
        <p:grpSpPr>
          <a:xfrm>
            <a:off x="6862982" y="2258120"/>
            <a:ext cx="449325" cy="420249"/>
            <a:chOff x="-17168375" y="3692750"/>
            <a:chExt cx="304050" cy="284375"/>
          </a:xfrm>
        </p:grpSpPr>
        <p:sp>
          <p:nvSpPr>
            <p:cNvPr id="9992" name="Google Shape;9992;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88"/>
          <p:cNvGrpSpPr/>
          <p:nvPr/>
        </p:nvGrpSpPr>
        <p:grpSpPr>
          <a:xfrm>
            <a:off x="6859491" y="2796852"/>
            <a:ext cx="456308" cy="449325"/>
            <a:chOff x="-17170750" y="4058800"/>
            <a:chExt cx="308775" cy="304050"/>
          </a:xfrm>
        </p:grpSpPr>
        <p:sp>
          <p:nvSpPr>
            <p:cNvPr id="10000" name="Google Shape;10000;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88"/>
          <p:cNvGrpSpPr/>
          <p:nvPr/>
        </p:nvGrpSpPr>
        <p:grpSpPr>
          <a:xfrm>
            <a:off x="5721388" y="3343358"/>
            <a:ext cx="450470" cy="446998"/>
            <a:chOff x="-15688425" y="3707725"/>
            <a:chExt cx="304825" cy="302475"/>
          </a:xfrm>
        </p:grpSpPr>
        <p:sp>
          <p:nvSpPr>
            <p:cNvPr id="10018" name="Google Shape;10018;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8"/>
          <p:cNvGrpSpPr/>
          <p:nvPr/>
        </p:nvGrpSpPr>
        <p:grpSpPr>
          <a:xfrm>
            <a:off x="1865544" y="1690441"/>
            <a:ext cx="451653" cy="447589"/>
            <a:chOff x="-20572500" y="3319025"/>
            <a:chExt cx="305625" cy="302875"/>
          </a:xfrm>
        </p:grpSpPr>
        <p:sp>
          <p:nvSpPr>
            <p:cNvPr id="10025" name="Google Shape;10025;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88"/>
          <p:cNvGrpSpPr/>
          <p:nvPr/>
        </p:nvGrpSpPr>
        <p:grpSpPr>
          <a:xfrm>
            <a:off x="1866708" y="2305410"/>
            <a:ext cx="449325" cy="325670"/>
            <a:chOff x="-20571700" y="3722875"/>
            <a:chExt cx="304050" cy="220375"/>
          </a:xfrm>
        </p:grpSpPr>
        <p:sp>
          <p:nvSpPr>
            <p:cNvPr id="10028" name="Google Shape;10028;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88"/>
          <p:cNvGrpSpPr/>
          <p:nvPr/>
        </p:nvGrpSpPr>
        <p:grpSpPr>
          <a:xfrm>
            <a:off x="1866135" y="2796278"/>
            <a:ext cx="450470" cy="450470"/>
            <a:chOff x="-20571700" y="4066875"/>
            <a:chExt cx="304825" cy="304825"/>
          </a:xfrm>
        </p:grpSpPr>
        <p:sp>
          <p:nvSpPr>
            <p:cNvPr id="10036" name="Google Shape;10036;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8"/>
          <p:cNvGrpSpPr/>
          <p:nvPr/>
        </p:nvGrpSpPr>
        <p:grpSpPr>
          <a:xfrm>
            <a:off x="4632837" y="1688259"/>
            <a:ext cx="453980" cy="451948"/>
            <a:chOff x="-18645175" y="3334200"/>
            <a:chExt cx="307200" cy="305825"/>
          </a:xfrm>
        </p:grpSpPr>
        <p:sp>
          <p:nvSpPr>
            <p:cNvPr id="10043" name="Google Shape;10043;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8"/>
          <p:cNvGrpSpPr/>
          <p:nvPr/>
        </p:nvGrpSpPr>
        <p:grpSpPr>
          <a:xfrm>
            <a:off x="4633429" y="2242989"/>
            <a:ext cx="452798" cy="450507"/>
            <a:chOff x="-18645175" y="3708500"/>
            <a:chExt cx="306400" cy="304850"/>
          </a:xfrm>
        </p:grpSpPr>
        <p:sp>
          <p:nvSpPr>
            <p:cNvPr id="10049" name="Google Shape;10049;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8"/>
          <p:cNvGrpSpPr/>
          <p:nvPr/>
        </p:nvGrpSpPr>
        <p:grpSpPr>
          <a:xfrm>
            <a:off x="4631101" y="2795630"/>
            <a:ext cx="457453" cy="451763"/>
            <a:chOff x="-18647525" y="4082625"/>
            <a:chExt cx="309550" cy="305700"/>
          </a:xfrm>
        </p:grpSpPr>
        <p:sp>
          <p:nvSpPr>
            <p:cNvPr id="10057" name="Google Shape;10057;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88"/>
          <p:cNvGrpSpPr/>
          <p:nvPr/>
        </p:nvGrpSpPr>
        <p:grpSpPr>
          <a:xfrm>
            <a:off x="7441485" y="1689592"/>
            <a:ext cx="395755" cy="449288"/>
            <a:chOff x="-16775350" y="3309200"/>
            <a:chExt cx="267800" cy="304025"/>
          </a:xfrm>
        </p:grpSpPr>
        <p:sp>
          <p:nvSpPr>
            <p:cNvPr id="10062" name="Google Shape;10062;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88"/>
          <p:cNvGrpSpPr/>
          <p:nvPr/>
        </p:nvGrpSpPr>
        <p:grpSpPr>
          <a:xfrm>
            <a:off x="7441485" y="2241827"/>
            <a:ext cx="395755" cy="452835"/>
            <a:chOff x="-16775350" y="3683300"/>
            <a:chExt cx="267800" cy="306425"/>
          </a:xfrm>
        </p:grpSpPr>
        <p:sp>
          <p:nvSpPr>
            <p:cNvPr id="10066" name="Google Shape;10066;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88"/>
          <p:cNvGrpSpPr/>
          <p:nvPr/>
        </p:nvGrpSpPr>
        <p:grpSpPr>
          <a:xfrm>
            <a:off x="7413536" y="2796870"/>
            <a:ext cx="451653" cy="449288"/>
            <a:chOff x="-16794250" y="4058225"/>
            <a:chExt cx="305625" cy="304025"/>
          </a:xfrm>
        </p:grpSpPr>
        <p:sp>
          <p:nvSpPr>
            <p:cNvPr id="10070" name="Google Shape;10070;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0" name="Google Shape;10080;p88"/>
          <p:cNvGrpSpPr/>
          <p:nvPr/>
        </p:nvGrpSpPr>
        <p:grpSpPr>
          <a:xfrm>
            <a:off x="2414953" y="1689573"/>
            <a:ext cx="457453" cy="449325"/>
            <a:chOff x="-20199150" y="3317850"/>
            <a:chExt cx="309550" cy="304050"/>
          </a:xfrm>
        </p:grpSpPr>
        <p:sp>
          <p:nvSpPr>
            <p:cNvPr id="10081" name="Google Shape;10081;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8"/>
          <p:cNvGrpSpPr/>
          <p:nvPr/>
        </p:nvGrpSpPr>
        <p:grpSpPr>
          <a:xfrm>
            <a:off x="2417281" y="2242861"/>
            <a:ext cx="452798" cy="450766"/>
            <a:chOff x="-20199150" y="3693150"/>
            <a:chExt cx="306400" cy="305025"/>
          </a:xfrm>
        </p:grpSpPr>
        <p:sp>
          <p:nvSpPr>
            <p:cNvPr id="10089" name="Google Shape;10089;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8"/>
          <p:cNvGrpSpPr/>
          <p:nvPr/>
        </p:nvGrpSpPr>
        <p:grpSpPr>
          <a:xfrm>
            <a:off x="2417854" y="2795687"/>
            <a:ext cx="451653" cy="451653"/>
            <a:chOff x="-20197575" y="4066875"/>
            <a:chExt cx="305625" cy="305625"/>
          </a:xfrm>
        </p:grpSpPr>
        <p:sp>
          <p:nvSpPr>
            <p:cNvPr id="10096" name="Google Shape;10096;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88"/>
          <p:cNvGrpSpPr/>
          <p:nvPr/>
        </p:nvGrpSpPr>
        <p:grpSpPr>
          <a:xfrm>
            <a:off x="5200071" y="1687520"/>
            <a:ext cx="449325" cy="453426"/>
            <a:chOff x="-18271050" y="3333200"/>
            <a:chExt cx="304050" cy="306825"/>
          </a:xfrm>
        </p:grpSpPr>
        <p:sp>
          <p:nvSpPr>
            <p:cNvPr id="10105" name="Google Shape;10105;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8"/>
          <p:cNvGrpSpPr/>
          <p:nvPr/>
        </p:nvGrpSpPr>
        <p:grpSpPr>
          <a:xfrm>
            <a:off x="5200644" y="2244171"/>
            <a:ext cx="448180" cy="448143"/>
            <a:chOff x="-18270275" y="3710875"/>
            <a:chExt cx="303275" cy="303250"/>
          </a:xfrm>
        </p:grpSpPr>
        <p:sp>
          <p:nvSpPr>
            <p:cNvPr id="10111" name="Google Shape;10111;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88"/>
          <p:cNvGrpSpPr/>
          <p:nvPr/>
        </p:nvGrpSpPr>
        <p:grpSpPr>
          <a:xfrm>
            <a:off x="5254196" y="2797422"/>
            <a:ext cx="341076" cy="448180"/>
            <a:chOff x="-18234025" y="4084200"/>
            <a:chExt cx="230800" cy="303275"/>
          </a:xfrm>
        </p:grpSpPr>
        <p:sp>
          <p:nvSpPr>
            <p:cNvPr id="10118" name="Google Shape;10118;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88"/>
          <p:cNvGrpSpPr/>
          <p:nvPr/>
        </p:nvGrpSpPr>
        <p:grpSpPr>
          <a:xfrm>
            <a:off x="2366751" y="3341641"/>
            <a:ext cx="449325" cy="450470"/>
            <a:chOff x="-16419350" y="3308400"/>
            <a:chExt cx="304050" cy="304825"/>
          </a:xfrm>
        </p:grpSpPr>
        <p:sp>
          <p:nvSpPr>
            <p:cNvPr id="10122" name="Google Shape;10122;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88"/>
          <p:cNvGrpSpPr/>
          <p:nvPr/>
        </p:nvGrpSpPr>
        <p:grpSpPr>
          <a:xfrm>
            <a:off x="4638306" y="3340423"/>
            <a:ext cx="395755" cy="452872"/>
            <a:chOff x="-16401225" y="3683275"/>
            <a:chExt cx="267800" cy="306450"/>
          </a:xfrm>
        </p:grpSpPr>
        <p:sp>
          <p:nvSpPr>
            <p:cNvPr id="10130" name="Google Shape;10130;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8"/>
          <p:cNvGrpSpPr/>
          <p:nvPr/>
        </p:nvGrpSpPr>
        <p:grpSpPr>
          <a:xfrm>
            <a:off x="8003755" y="2797062"/>
            <a:ext cx="450470" cy="448180"/>
            <a:chOff x="-16419350" y="4058200"/>
            <a:chExt cx="304825" cy="303275"/>
          </a:xfrm>
        </p:grpSpPr>
        <p:sp>
          <p:nvSpPr>
            <p:cNvPr id="10138" name="Google Shape;10138;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88"/>
          <p:cNvGrpSpPr/>
          <p:nvPr/>
        </p:nvGrpSpPr>
        <p:grpSpPr>
          <a:xfrm>
            <a:off x="4030643" y="3343080"/>
            <a:ext cx="450507" cy="447589"/>
            <a:chOff x="-15296200" y="3326900"/>
            <a:chExt cx="304850" cy="302875"/>
          </a:xfrm>
        </p:grpSpPr>
        <p:sp>
          <p:nvSpPr>
            <p:cNvPr id="10146" name="Google Shape;10146;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8"/>
          <p:cNvGrpSpPr/>
          <p:nvPr/>
        </p:nvGrpSpPr>
        <p:grpSpPr>
          <a:xfrm>
            <a:off x="2946296" y="1706881"/>
            <a:ext cx="486566" cy="414708"/>
            <a:chOff x="-19835275" y="3330250"/>
            <a:chExt cx="329250" cy="280625"/>
          </a:xfrm>
        </p:grpSpPr>
        <p:sp>
          <p:nvSpPr>
            <p:cNvPr id="10152" name="Google Shape;10152;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88"/>
          <p:cNvGrpSpPr/>
          <p:nvPr/>
        </p:nvGrpSpPr>
        <p:grpSpPr>
          <a:xfrm>
            <a:off x="2964325" y="2243470"/>
            <a:ext cx="450507" cy="449547"/>
            <a:chOff x="-19822675" y="3692750"/>
            <a:chExt cx="304850" cy="304200"/>
          </a:xfrm>
        </p:grpSpPr>
        <p:sp>
          <p:nvSpPr>
            <p:cNvPr id="10156" name="Google Shape;10156;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8"/>
          <p:cNvGrpSpPr/>
          <p:nvPr/>
        </p:nvGrpSpPr>
        <p:grpSpPr>
          <a:xfrm>
            <a:off x="2964916" y="2796278"/>
            <a:ext cx="449325" cy="450470"/>
            <a:chOff x="-19822675" y="4066875"/>
            <a:chExt cx="304050" cy="304825"/>
          </a:xfrm>
        </p:grpSpPr>
        <p:sp>
          <p:nvSpPr>
            <p:cNvPr id="10162" name="Google Shape;10162;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88"/>
          <p:cNvGrpSpPr/>
          <p:nvPr/>
        </p:nvGrpSpPr>
        <p:grpSpPr>
          <a:xfrm>
            <a:off x="5773985" y="1689571"/>
            <a:ext cx="399302" cy="449325"/>
            <a:chOff x="-17878825" y="3334400"/>
            <a:chExt cx="270200" cy="304050"/>
          </a:xfrm>
        </p:grpSpPr>
        <p:sp>
          <p:nvSpPr>
            <p:cNvPr id="10169" name="Google Shape;10169;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8"/>
          <p:cNvGrpSpPr/>
          <p:nvPr/>
        </p:nvGrpSpPr>
        <p:grpSpPr>
          <a:xfrm>
            <a:off x="5747809" y="2242416"/>
            <a:ext cx="451653" cy="451653"/>
            <a:chOff x="-17896150" y="3709300"/>
            <a:chExt cx="305625" cy="305625"/>
          </a:xfrm>
        </p:grpSpPr>
        <p:sp>
          <p:nvSpPr>
            <p:cNvPr id="10177" name="Google Shape;10177;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88"/>
          <p:cNvGrpSpPr/>
          <p:nvPr/>
        </p:nvGrpSpPr>
        <p:grpSpPr>
          <a:xfrm>
            <a:off x="5775740" y="2795686"/>
            <a:ext cx="395792" cy="451653"/>
            <a:chOff x="-17878025" y="4082625"/>
            <a:chExt cx="267825" cy="305625"/>
          </a:xfrm>
        </p:grpSpPr>
        <p:sp>
          <p:nvSpPr>
            <p:cNvPr id="10182" name="Google Shape;10182;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88"/>
          <p:cNvGrpSpPr/>
          <p:nvPr/>
        </p:nvGrpSpPr>
        <p:grpSpPr>
          <a:xfrm>
            <a:off x="2919632" y="3355015"/>
            <a:ext cx="450507" cy="423722"/>
            <a:chOff x="-16044450" y="3317850"/>
            <a:chExt cx="304850" cy="286725"/>
          </a:xfrm>
        </p:grpSpPr>
        <p:sp>
          <p:nvSpPr>
            <p:cNvPr id="10190" name="Google Shape;10190;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4" name="Google Shape;10194;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5" name="Google Shape;10195;p88"/>
          <p:cNvGrpSpPr/>
          <p:nvPr/>
        </p:nvGrpSpPr>
        <p:grpSpPr>
          <a:xfrm>
            <a:off x="8042149" y="2243724"/>
            <a:ext cx="373662" cy="449030"/>
            <a:chOff x="-16018450" y="4058400"/>
            <a:chExt cx="252850" cy="303850"/>
          </a:xfrm>
        </p:grpSpPr>
        <p:sp>
          <p:nvSpPr>
            <p:cNvPr id="10196" name="Google Shape;10196;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0" name="Google Shape;10200;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5"/>
        <p:cNvGrpSpPr/>
        <p:nvPr/>
      </p:nvGrpSpPr>
      <p:grpSpPr>
        <a:xfrm>
          <a:off x="0" y="0"/>
          <a:ext cx="0" cy="0"/>
          <a:chOff x="0" y="0"/>
          <a:chExt cx="0" cy="0"/>
        </a:xfrm>
      </p:grpSpPr>
      <p:grpSp>
        <p:nvGrpSpPr>
          <p:cNvPr id="10206" name="Google Shape;10206;p89"/>
          <p:cNvGrpSpPr/>
          <p:nvPr/>
        </p:nvGrpSpPr>
        <p:grpSpPr>
          <a:xfrm>
            <a:off x="845901" y="1689241"/>
            <a:ext cx="442337" cy="419623"/>
            <a:chOff x="-6696925" y="3272575"/>
            <a:chExt cx="307200" cy="291425"/>
          </a:xfrm>
        </p:grpSpPr>
        <p:sp>
          <p:nvSpPr>
            <p:cNvPr id="10207" name="Google Shape;10207;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845884" y="2204636"/>
            <a:ext cx="442373" cy="420775"/>
            <a:chOff x="-6690625" y="3631325"/>
            <a:chExt cx="307225" cy="292225"/>
          </a:xfrm>
        </p:grpSpPr>
        <p:sp>
          <p:nvSpPr>
            <p:cNvPr id="10210" name="Google Shape;10210;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868005" y="2756972"/>
            <a:ext cx="421927" cy="419371"/>
            <a:chOff x="-6689825" y="3992050"/>
            <a:chExt cx="293025" cy="291250"/>
          </a:xfrm>
        </p:grpSpPr>
        <p:sp>
          <p:nvSpPr>
            <p:cNvPr id="10216" name="Google Shape;10216;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8" name="Google Shape;10228;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9" name="Google Shape;10229;p89"/>
          <p:cNvGrpSpPr/>
          <p:nvPr/>
        </p:nvGrpSpPr>
        <p:grpSpPr>
          <a:xfrm>
            <a:off x="3551317" y="2205192"/>
            <a:ext cx="423043" cy="419659"/>
            <a:chOff x="-4837325" y="3612425"/>
            <a:chExt cx="293800" cy="291450"/>
          </a:xfrm>
        </p:grpSpPr>
        <p:sp>
          <p:nvSpPr>
            <p:cNvPr id="10230" name="Google Shape;10230;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89"/>
          <p:cNvGrpSpPr/>
          <p:nvPr/>
        </p:nvGrpSpPr>
        <p:grpSpPr>
          <a:xfrm>
            <a:off x="3564349" y="2756826"/>
            <a:ext cx="420775" cy="419659"/>
            <a:chOff x="-4837325" y="3971575"/>
            <a:chExt cx="292225" cy="291450"/>
          </a:xfrm>
        </p:grpSpPr>
        <p:sp>
          <p:nvSpPr>
            <p:cNvPr id="10234" name="Google Shape;10234;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9"/>
          <p:cNvGrpSpPr/>
          <p:nvPr/>
        </p:nvGrpSpPr>
        <p:grpSpPr>
          <a:xfrm>
            <a:off x="6256364" y="1714185"/>
            <a:ext cx="430998" cy="369730"/>
            <a:chOff x="-3037625" y="3254850"/>
            <a:chExt cx="299325" cy="256775"/>
          </a:xfrm>
        </p:grpSpPr>
        <p:sp>
          <p:nvSpPr>
            <p:cNvPr id="10241" name="Google Shape;10241;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89"/>
          <p:cNvGrpSpPr/>
          <p:nvPr/>
        </p:nvGrpSpPr>
        <p:grpSpPr>
          <a:xfrm>
            <a:off x="6260324" y="2204615"/>
            <a:ext cx="423079" cy="420811"/>
            <a:chOff x="-3031325" y="3597450"/>
            <a:chExt cx="293825" cy="292250"/>
          </a:xfrm>
        </p:grpSpPr>
        <p:sp>
          <p:nvSpPr>
            <p:cNvPr id="10246" name="Google Shape;10246;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89"/>
          <p:cNvGrpSpPr/>
          <p:nvPr/>
        </p:nvGrpSpPr>
        <p:grpSpPr>
          <a:xfrm>
            <a:off x="6272798" y="2781214"/>
            <a:ext cx="421927" cy="370882"/>
            <a:chOff x="-3030525" y="3973150"/>
            <a:chExt cx="293025" cy="257575"/>
          </a:xfrm>
        </p:grpSpPr>
        <p:sp>
          <p:nvSpPr>
            <p:cNvPr id="10251" name="Google Shape;10251;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89"/>
          <p:cNvGrpSpPr/>
          <p:nvPr/>
        </p:nvGrpSpPr>
        <p:grpSpPr>
          <a:xfrm>
            <a:off x="1374391" y="3369426"/>
            <a:ext cx="421927" cy="297195"/>
            <a:chOff x="-1199300" y="3279250"/>
            <a:chExt cx="293025" cy="206400"/>
          </a:xfrm>
        </p:grpSpPr>
        <p:sp>
          <p:nvSpPr>
            <p:cNvPr id="10254" name="Google Shape;10254;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89"/>
          <p:cNvGrpSpPr/>
          <p:nvPr/>
        </p:nvGrpSpPr>
        <p:grpSpPr>
          <a:xfrm>
            <a:off x="1381477" y="1688773"/>
            <a:ext cx="444605" cy="420559"/>
            <a:chOff x="-6338550" y="3272950"/>
            <a:chExt cx="308775" cy="292075"/>
          </a:xfrm>
        </p:grpSpPr>
        <p:sp>
          <p:nvSpPr>
            <p:cNvPr id="10259" name="Google Shape;10259;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89"/>
          <p:cNvGrpSpPr/>
          <p:nvPr/>
        </p:nvGrpSpPr>
        <p:grpSpPr>
          <a:xfrm>
            <a:off x="1392817" y="2205194"/>
            <a:ext cx="421927" cy="419659"/>
            <a:chOff x="-6329100" y="3632100"/>
            <a:chExt cx="293025" cy="291450"/>
          </a:xfrm>
        </p:grpSpPr>
        <p:sp>
          <p:nvSpPr>
            <p:cNvPr id="10263" name="Google Shape;10263;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1405867" y="2756828"/>
            <a:ext cx="419623" cy="419659"/>
            <a:chOff x="-6329875" y="3992050"/>
            <a:chExt cx="291425" cy="291450"/>
          </a:xfrm>
        </p:grpSpPr>
        <p:sp>
          <p:nvSpPr>
            <p:cNvPr id="10267" name="Google Shape;10267;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89"/>
          <p:cNvGrpSpPr/>
          <p:nvPr/>
        </p:nvGrpSpPr>
        <p:grpSpPr>
          <a:xfrm>
            <a:off x="4092004" y="1687530"/>
            <a:ext cx="423079" cy="423043"/>
            <a:chOff x="-4478975" y="3251700"/>
            <a:chExt cx="293825" cy="293800"/>
          </a:xfrm>
        </p:grpSpPr>
        <p:sp>
          <p:nvSpPr>
            <p:cNvPr id="10272" name="Google Shape;10272;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4092004" y="2205192"/>
            <a:ext cx="423079" cy="419659"/>
            <a:chOff x="-4475825" y="3612425"/>
            <a:chExt cx="293825" cy="291450"/>
          </a:xfrm>
        </p:grpSpPr>
        <p:sp>
          <p:nvSpPr>
            <p:cNvPr id="10276" name="Google Shape;10276;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89"/>
          <p:cNvGrpSpPr/>
          <p:nvPr/>
        </p:nvGrpSpPr>
        <p:grpSpPr>
          <a:xfrm>
            <a:off x="4101077" y="2756844"/>
            <a:ext cx="428730" cy="419623"/>
            <a:chOff x="-4480550" y="3970800"/>
            <a:chExt cx="297750" cy="291425"/>
          </a:xfrm>
        </p:grpSpPr>
        <p:sp>
          <p:nvSpPr>
            <p:cNvPr id="10280" name="Google Shape;10280;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89"/>
          <p:cNvGrpSpPr/>
          <p:nvPr/>
        </p:nvGrpSpPr>
        <p:grpSpPr>
          <a:xfrm>
            <a:off x="6804910" y="1689221"/>
            <a:ext cx="415123" cy="419659"/>
            <a:chOff x="-2668225" y="3239075"/>
            <a:chExt cx="288300" cy="291450"/>
          </a:xfrm>
        </p:grpSpPr>
        <p:sp>
          <p:nvSpPr>
            <p:cNvPr id="10283" name="Google Shape;10283;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89"/>
          <p:cNvGrpSpPr/>
          <p:nvPr/>
        </p:nvGrpSpPr>
        <p:grpSpPr>
          <a:xfrm>
            <a:off x="6802066" y="2205191"/>
            <a:ext cx="420811" cy="419659"/>
            <a:chOff x="-2671375" y="3597450"/>
            <a:chExt cx="292250" cy="291450"/>
          </a:xfrm>
        </p:grpSpPr>
        <p:sp>
          <p:nvSpPr>
            <p:cNvPr id="10289" name="Google Shape;10289;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812849" y="2755691"/>
            <a:ext cx="423043" cy="421927"/>
            <a:chOff x="-2670575" y="3956600"/>
            <a:chExt cx="293800" cy="293025"/>
          </a:xfrm>
        </p:grpSpPr>
        <p:sp>
          <p:nvSpPr>
            <p:cNvPr id="10292" name="Google Shape;10292;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9"/>
          <p:cNvGrpSpPr/>
          <p:nvPr/>
        </p:nvGrpSpPr>
        <p:grpSpPr>
          <a:xfrm>
            <a:off x="3070370" y="3311947"/>
            <a:ext cx="426462" cy="418363"/>
            <a:chOff x="-1183550" y="3586525"/>
            <a:chExt cx="296175" cy="290550"/>
          </a:xfrm>
        </p:grpSpPr>
        <p:sp>
          <p:nvSpPr>
            <p:cNvPr id="10297" name="Google Shape;10297;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89"/>
          <p:cNvGrpSpPr/>
          <p:nvPr/>
        </p:nvGrpSpPr>
        <p:grpSpPr>
          <a:xfrm>
            <a:off x="1933980" y="1689799"/>
            <a:ext cx="420811" cy="418507"/>
            <a:chOff x="-5971525" y="3273750"/>
            <a:chExt cx="292250" cy="290650"/>
          </a:xfrm>
        </p:grpSpPr>
        <p:sp>
          <p:nvSpPr>
            <p:cNvPr id="10307" name="Google Shape;10307;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89"/>
          <p:cNvGrpSpPr/>
          <p:nvPr/>
        </p:nvGrpSpPr>
        <p:grpSpPr>
          <a:xfrm>
            <a:off x="1928310" y="2203826"/>
            <a:ext cx="432150" cy="422395"/>
            <a:chOff x="-5974675" y="3632100"/>
            <a:chExt cx="300125" cy="293350"/>
          </a:xfrm>
        </p:grpSpPr>
        <p:sp>
          <p:nvSpPr>
            <p:cNvPr id="10310" name="Google Shape;10310;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89"/>
          <p:cNvGrpSpPr/>
          <p:nvPr/>
        </p:nvGrpSpPr>
        <p:grpSpPr>
          <a:xfrm>
            <a:off x="1958351" y="2755694"/>
            <a:ext cx="395865" cy="421927"/>
            <a:chOff x="-5971525" y="3990475"/>
            <a:chExt cx="274925" cy="293025"/>
          </a:xfrm>
        </p:grpSpPr>
        <p:sp>
          <p:nvSpPr>
            <p:cNvPr id="10314" name="Google Shape;10314;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89"/>
          <p:cNvGrpSpPr/>
          <p:nvPr/>
        </p:nvGrpSpPr>
        <p:grpSpPr>
          <a:xfrm>
            <a:off x="4631558" y="1689798"/>
            <a:ext cx="420775" cy="418507"/>
            <a:chOff x="-4118225" y="3253275"/>
            <a:chExt cx="292225" cy="290650"/>
          </a:xfrm>
        </p:grpSpPr>
        <p:sp>
          <p:nvSpPr>
            <p:cNvPr id="10319" name="Google Shape;10319;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89"/>
          <p:cNvGrpSpPr/>
          <p:nvPr/>
        </p:nvGrpSpPr>
        <p:grpSpPr>
          <a:xfrm>
            <a:off x="4682008" y="2204922"/>
            <a:ext cx="319874" cy="420199"/>
            <a:chOff x="-4082800" y="3612425"/>
            <a:chExt cx="222150" cy="291825"/>
          </a:xfrm>
        </p:grpSpPr>
        <p:sp>
          <p:nvSpPr>
            <p:cNvPr id="10322" name="Google Shape;10322;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89"/>
          <p:cNvGrpSpPr/>
          <p:nvPr/>
        </p:nvGrpSpPr>
        <p:grpSpPr>
          <a:xfrm>
            <a:off x="4643456" y="2769876"/>
            <a:ext cx="420775" cy="393561"/>
            <a:chOff x="-4118225" y="3990475"/>
            <a:chExt cx="292225" cy="273325"/>
          </a:xfrm>
        </p:grpSpPr>
        <p:sp>
          <p:nvSpPr>
            <p:cNvPr id="10326" name="Google Shape;10326;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89"/>
          <p:cNvGrpSpPr/>
          <p:nvPr/>
        </p:nvGrpSpPr>
        <p:grpSpPr>
          <a:xfrm>
            <a:off x="7354110" y="1688087"/>
            <a:ext cx="394713" cy="421927"/>
            <a:chOff x="-2312225" y="3238300"/>
            <a:chExt cx="274125" cy="293025"/>
          </a:xfrm>
        </p:grpSpPr>
        <p:sp>
          <p:nvSpPr>
            <p:cNvPr id="10331" name="Google Shape;10331;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89"/>
          <p:cNvGrpSpPr/>
          <p:nvPr/>
        </p:nvGrpSpPr>
        <p:grpSpPr>
          <a:xfrm>
            <a:off x="7341062" y="2153586"/>
            <a:ext cx="420811" cy="522864"/>
            <a:chOff x="-2310650" y="3525775"/>
            <a:chExt cx="292250" cy="363125"/>
          </a:xfrm>
        </p:grpSpPr>
        <p:sp>
          <p:nvSpPr>
            <p:cNvPr id="10334" name="Google Shape;10334;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89"/>
          <p:cNvGrpSpPr/>
          <p:nvPr/>
        </p:nvGrpSpPr>
        <p:grpSpPr>
          <a:xfrm>
            <a:off x="7351827" y="2756825"/>
            <a:ext cx="423079" cy="419659"/>
            <a:chOff x="-2310650" y="3958175"/>
            <a:chExt cx="293825" cy="291450"/>
          </a:xfrm>
        </p:grpSpPr>
        <p:sp>
          <p:nvSpPr>
            <p:cNvPr id="10339" name="Google Shape;1033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89"/>
          <p:cNvGrpSpPr/>
          <p:nvPr/>
        </p:nvGrpSpPr>
        <p:grpSpPr>
          <a:xfrm>
            <a:off x="4718688" y="3308459"/>
            <a:ext cx="424159" cy="419659"/>
            <a:chOff x="-1182750" y="3962900"/>
            <a:chExt cx="294575" cy="291450"/>
          </a:xfrm>
        </p:grpSpPr>
        <p:sp>
          <p:nvSpPr>
            <p:cNvPr id="10342" name="Google Shape;1034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9"/>
          <p:cNvGrpSpPr/>
          <p:nvPr/>
        </p:nvGrpSpPr>
        <p:grpSpPr>
          <a:xfrm>
            <a:off x="2471824" y="1689223"/>
            <a:ext cx="424195" cy="419659"/>
            <a:chOff x="-5611575" y="3272950"/>
            <a:chExt cx="294600" cy="291450"/>
          </a:xfrm>
        </p:grpSpPr>
        <p:sp>
          <p:nvSpPr>
            <p:cNvPr id="10350" name="Google Shape;1035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89"/>
          <p:cNvGrpSpPr/>
          <p:nvPr/>
        </p:nvGrpSpPr>
        <p:grpSpPr>
          <a:xfrm>
            <a:off x="2471824" y="2205770"/>
            <a:ext cx="424195" cy="418507"/>
            <a:chOff x="-5613150" y="3632900"/>
            <a:chExt cx="294600" cy="290650"/>
          </a:xfrm>
        </p:grpSpPr>
        <p:sp>
          <p:nvSpPr>
            <p:cNvPr id="10356" name="Google Shape;1035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9"/>
          <p:cNvGrpSpPr/>
          <p:nvPr/>
        </p:nvGrpSpPr>
        <p:grpSpPr>
          <a:xfrm>
            <a:off x="2483722" y="2756270"/>
            <a:ext cx="424195" cy="420775"/>
            <a:chOff x="-5613150" y="3991275"/>
            <a:chExt cx="294600" cy="292225"/>
          </a:xfrm>
        </p:grpSpPr>
        <p:sp>
          <p:nvSpPr>
            <p:cNvPr id="10359" name="Google Shape;10359;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89"/>
          <p:cNvGrpSpPr/>
          <p:nvPr/>
        </p:nvGrpSpPr>
        <p:grpSpPr>
          <a:xfrm>
            <a:off x="5155210" y="1689438"/>
            <a:ext cx="434634" cy="419227"/>
            <a:chOff x="-3768700" y="3253275"/>
            <a:chExt cx="301850" cy="291150"/>
          </a:xfrm>
        </p:grpSpPr>
        <p:sp>
          <p:nvSpPr>
            <p:cNvPr id="10369" name="Google Shape;10369;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9"/>
          <p:cNvGrpSpPr/>
          <p:nvPr/>
        </p:nvGrpSpPr>
        <p:grpSpPr>
          <a:xfrm>
            <a:off x="5159293" y="2217090"/>
            <a:ext cx="426462" cy="395865"/>
            <a:chOff x="-3808700" y="3628950"/>
            <a:chExt cx="296175" cy="274925"/>
          </a:xfrm>
        </p:grpSpPr>
        <p:sp>
          <p:nvSpPr>
            <p:cNvPr id="10373" name="Google Shape;10373;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9"/>
          <p:cNvGrpSpPr/>
          <p:nvPr/>
        </p:nvGrpSpPr>
        <p:grpSpPr>
          <a:xfrm>
            <a:off x="5224504" y="2756412"/>
            <a:ext cx="419443" cy="420487"/>
            <a:chOff x="-3771675" y="3971775"/>
            <a:chExt cx="291300" cy="292025"/>
          </a:xfrm>
        </p:grpSpPr>
        <p:sp>
          <p:nvSpPr>
            <p:cNvPr id="10377" name="Google Shape;1037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89"/>
          <p:cNvGrpSpPr/>
          <p:nvPr/>
        </p:nvGrpSpPr>
        <p:grpSpPr>
          <a:xfrm>
            <a:off x="7885948" y="1716461"/>
            <a:ext cx="420271" cy="320774"/>
            <a:chOff x="-1951475" y="3273100"/>
            <a:chExt cx="291875" cy="222775"/>
          </a:xfrm>
        </p:grpSpPr>
        <p:sp>
          <p:nvSpPr>
            <p:cNvPr id="10383" name="Google Shape;10383;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89"/>
          <p:cNvGrpSpPr/>
          <p:nvPr/>
        </p:nvGrpSpPr>
        <p:grpSpPr>
          <a:xfrm>
            <a:off x="7883429" y="2205191"/>
            <a:ext cx="425310" cy="419659"/>
            <a:chOff x="-1951475" y="3597450"/>
            <a:chExt cx="295375" cy="291450"/>
          </a:xfrm>
        </p:grpSpPr>
        <p:sp>
          <p:nvSpPr>
            <p:cNvPr id="10387" name="Google Shape;10387;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89"/>
          <p:cNvGrpSpPr/>
          <p:nvPr/>
        </p:nvGrpSpPr>
        <p:grpSpPr>
          <a:xfrm>
            <a:off x="7885680" y="2756825"/>
            <a:ext cx="444605" cy="419659"/>
            <a:chOff x="-1960150" y="3956600"/>
            <a:chExt cx="308775" cy="291450"/>
          </a:xfrm>
        </p:grpSpPr>
        <p:sp>
          <p:nvSpPr>
            <p:cNvPr id="10392" name="Google Shape;10392;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89"/>
          <p:cNvGrpSpPr/>
          <p:nvPr/>
        </p:nvGrpSpPr>
        <p:grpSpPr>
          <a:xfrm>
            <a:off x="1939718" y="3307636"/>
            <a:ext cx="420775" cy="420775"/>
            <a:chOff x="-804700" y="3226500"/>
            <a:chExt cx="292225" cy="292225"/>
          </a:xfrm>
        </p:grpSpPr>
        <p:sp>
          <p:nvSpPr>
            <p:cNvPr id="10395" name="Google Shape;10395;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89"/>
          <p:cNvGrpSpPr/>
          <p:nvPr/>
        </p:nvGrpSpPr>
        <p:grpSpPr>
          <a:xfrm>
            <a:off x="3019809" y="1688647"/>
            <a:ext cx="420775" cy="420811"/>
            <a:chOff x="-5251625" y="3272950"/>
            <a:chExt cx="292225" cy="292250"/>
          </a:xfrm>
        </p:grpSpPr>
        <p:sp>
          <p:nvSpPr>
            <p:cNvPr id="10403" name="Google Shape;10403;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89"/>
          <p:cNvGrpSpPr/>
          <p:nvPr/>
        </p:nvGrpSpPr>
        <p:grpSpPr>
          <a:xfrm>
            <a:off x="3016407" y="2204348"/>
            <a:ext cx="427578" cy="421351"/>
            <a:chOff x="-5254775" y="3631325"/>
            <a:chExt cx="296950" cy="292625"/>
          </a:xfrm>
        </p:grpSpPr>
        <p:sp>
          <p:nvSpPr>
            <p:cNvPr id="10407" name="Google Shape;10407;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89"/>
          <p:cNvGrpSpPr/>
          <p:nvPr/>
        </p:nvGrpSpPr>
        <p:grpSpPr>
          <a:xfrm>
            <a:off x="3032265" y="2756270"/>
            <a:ext cx="419659" cy="420775"/>
            <a:chOff x="-5251625" y="3991275"/>
            <a:chExt cx="291450" cy="292225"/>
          </a:xfrm>
        </p:grpSpPr>
        <p:sp>
          <p:nvSpPr>
            <p:cNvPr id="10415" name="Google Shape;10415;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9"/>
          <p:cNvGrpSpPr/>
          <p:nvPr/>
        </p:nvGrpSpPr>
        <p:grpSpPr>
          <a:xfrm>
            <a:off x="5772848" y="1689240"/>
            <a:ext cx="319874" cy="419623"/>
            <a:chOff x="-3365275" y="3253275"/>
            <a:chExt cx="222150" cy="291425"/>
          </a:xfrm>
        </p:grpSpPr>
        <p:sp>
          <p:nvSpPr>
            <p:cNvPr id="10421" name="Google Shape;10421;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89"/>
          <p:cNvGrpSpPr/>
          <p:nvPr/>
        </p:nvGrpSpPr>
        <p:grpSpPr>
          <a:xfrm>
            <a:off x="5746786" y="2204058"/>
            <a:ext cx="371998" cy="421927"/>
            <a:chOff x="-3383375" y="3611625"/>
            <a:chExt cx="258350" cy="293025"/>
          </a:xfrm>
        </p:grpSpPr>
        <p:sp>
          <p:nvSpPr>
            <p:cNvPr id="10424" name="Google Shape;10424;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9"/>
          <p:cNvGrpSpPr/>
          <p:nvPr/>
        </p:nvGrpSpPr>
        <p:grpSpPr>
          <a:xfrm>
            <a:off x="5809135" y="2756826"/>
            <a:ext cx="271097" cy="419659"/>
            <a:chOff x="-3347950" y="3971575"/>
            <a:chExt cx="188275" cy="291450"/>
          </a:xfrm>
        </p:grpSpPr>
        <p:sp>
          <p:nvSpPr>
            <p:cNvPr id="10427" name="Google Shape;10427;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89"/>
          <p:cNvGrpSpPr/>
          <p:nvPr/>
        </p:nvGrpSpPr>
        <p:grpSpPr>
          <a:xfrm>
            <a:off x="858994" y="3307061"/>
            <a:ext cx="371998" cy="421927"/>
            <a:chOff x="-1575775" y="3238300"/>
            <a:chExt cx="258350" cy="293025"/>
          </a:xfrm>
        </p:grpSpPr>
        <p:sp>
          <p:nvSpPr>
            <p:cNvPr id="10431" name="Google Shape;10431;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89"/>
          <p:cNvGrpSpPr/>
          <p:nvPr/>
        </p:nvGrpSpPr>
        <p:grpSpPr>
          <a:xfrm>
            <a:off x="2503892" y="3309051"/>
            <a:ext cx="423079" cy="424159"/>
            <a:chOff x="-1591550" y="3597475"/>
            <a:chExt cx="293825" cy="294575"/>
          </a:xfrm>
        </p:grpSpPr>
        <p:sp>
          <p:nvSpPr>
            <p:cNvPr id="10437" name="Google Shape;10437;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89"/>
          <p:cNvGrpSpPr/>
          <p:nvPr/>
        </p:nvGrpSpPr>
        <p:grpSpPr>
          <a:xfrm>
            <a:off x="4153362" y="3318663"/>
            <a:ext cx="421927" cy="399248"/>
            <a:chOff x="-1592325" y="3957400"/>
            <a:chExt cx="293025" cy="277275"/>
          </a:xfrm>
        </p:grpSpPr>
        <p:sp>
          <p:nvSpPr>
            <p:cNvPr id="10441" name="Google Shape;10441;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89"/>
          <p:cNvGrpSpPr/>
          <p:nvPr/>
        </p:nvGrpSpPr>
        <p:grpSpPr>
          <a:xfrm>
            <a:off x="3640232" y="3310744"/>
            <a:ext cx="369730" cy="420775"/>
            <a:chOff x="-778700" y="3612425"/>
            <a:chExt cx="256775" cy="292225"/>
          </a:xfrm>
        </p:grpSpPr>
        <p:sp>
          <p:nvSpPr>
            <p:cNvPr id="10446" name="Google Shape;10446;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89"/>
          <p:cNvGrpSpPr/>
          <p:nvPr/>
        </p:nvGrpSpPr>
        <p:grpSpPr>
          <a:xfrm>
            <a:off x="6111733" y="3828305"/>
            <a:ext cx="340731" cy="387641"/>
            <a:chOff x="7728464" y="1561258"/>
            <a:chExt cx="349719" cy="397866"/>
          </a:xfrm>
        </p:grpSpPr>
        <p:sp>
          <p:nvSpPr>
            <p:cNvPr id="10453" name="Google Shape;10453;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9"/>
          <p:cNvGrpSpPr/>
          <p:nvPr/>
        </p:nvGrpSpPr>
        <p:grpSpPr>
          <a:xfrm>
            <a:off x="4034702" y="3828305"/>
            <a:ext cx="387681" cy="387641"/>
            <a:chOff x="5611350" y="1561258"/>
            <a:chExt cx="397907" cy="397866"/>
          </a:xfrm>
        </p:grpSpPr>
        <p:sp>
          <p:nvSpPr>
            <p:cNvPr id="10456" name="Google Shape;10456;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9"/>
          <p:cNvGrpSpPr/>
          <p:nvPr/>
        </p:nvGrpSpPr>
        <p:grpSpPr>
          <a:xfrm>
            <a:off x="4553987" y="3925571"/>
            <a:ext cx="387610" cy="193109"/>
            <a:chOff x="6140660" y="1661097"/>
            <a:chExt cx="397835" cy="198202"/>
          </a:xfrm>
        </p:grpSpPr>
        <p:sp>
          <p:nvSpPr>
            <p:cNvPr id="10461" name="Google Shape;10461;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89"/>
          <p:cNvGrpSpPr/>
          <p:nvPr/>
        </p:nvGrpSpPr>
        <p:grpSpPr>
          <a:xfrm>
            <a:off x="5073202" y="3828305"/>
            <a:ext cx="387681" cy="387641"/>
            <a:chOff x="6669907" y="1561258"/>
            <a:chExt cx="397907" cy="397866"/>
          </a:xfrm>
        </p:grpSpPr>
        <p:sp>
          <p:nvSpPr>
            <p:cNvPr id="10466" name="Google Shape;10466;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89"/>
          <p:cNvGrpSpPr/>
          <p:nvPr/>
        </p:nvGrpSpPr>
        <p:grpSpPr>
          <a:xfrm>
            <a:off x="1958433" y="3885842"/>
            <a:ext cx="387681" cy="272572"/>
            <a:chOff x="3386036" y="1746339"/>
            <a:chExt cx="397907" cy="279762"/>
          </a:xfrm>
        </p:grpSpPr>
        <p:sp>
          <p:nvSpPr>
            <p:cNvPr id="10472" name="Google Shape;10472;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89"/>
          <p:cNvGrpSpPr/>
          <p:nvPr/>
        </p:nvGrpSpPr>
        <p:grpSpPr>
          <a:xfrm>
            <a:off x="2996130" y="3828288"/>
            <a:ext cx="387681" cy="387681"/>
            <a:chOff x="4417380" y="1687279"/>
            <a:chExt cx="397907" cy="397907"/>
          </a:xfrm>
        </p:grpSpPr>
        <p:sp>
          <p:nvSpPr>
            <p:cNvPr id="10475" name="Google Shape;10475;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89"/>
          <p:cNvGrpSpPr/>
          <p:nvPr/>
        </p:nvGrpSpPr>
        <p:grpSpPr>
          <a:xfrm>
            <a:off x="7942611" y="3308537"/>
            <a:ext cx="387661" cy="387661"/>
            <a:chOff x="2869999" y="1687279"/>
            <a:chExt cx="397887" cy="397887"/>
          </a:xfrm>
        </p:grpSpPr>
        <p:sp>
          <p:nvSpPr>
            <p:cNvPr id="10478" name="Google Shape;10478;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9"/>
          <p:cNvGrpSpPr/>
          <p:nvPr/>
        </p:nvGrpSpPr>
        <p:grpSpPr>
          <a:xfrm>
            <a:off x="2477718" y="3828664"/>
            <a:ext cx="386807" cy="386929"/>
            <a:chOff x="3902887" y="1687655"/>
            <a:chExt cx="397010" cy="397135"/>
          </a:xfrm>
        </p:grpSpPr>
        <p:sp>
          <p:nvSpPr>
            <p:cNvPr id="10481" name="Google Shape;10481;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9"/>
          <p:cNvGrpSpPr/>
          <p:nvPr/>
        </p:nvGrpSpPr>
        <p:grpSpPr>
          <a:xfrm>
            <a:off x="3515416" y="3828344"/>
            <a:ext cx="387681" cy="387681"/>
            <a:chOff x="4933458" y="1687279"/>
            <a:chExt cx="397907" cy="397907"/>
          </a:xfrm>
        </p:grpSpPr>
        <p:sp>
          <p:nvSpPr>
            <p:cNvPr id="10484" name="Google Shape;10484;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89"/>
          <p:cNvGrpSpPr/>
          <p:nvPr/>
        </p:nvGrpSpPr>
        <p:grpSpPr>
          <a:xfrm>
            <a:off x="6348367" y="3308537"/>
            <a:ext cx="387661" cy="387661"/>
            <a:chOff x="1379798" y="1723250"/>
            <a:chExt cx="397887" cy="397887"/>
          </a:xfrm>
        </p:grpSpPr>
        <p:sp>
          <p:nvSpPr>
            <p:cNvPr id="10487" name="Google Shape;10487;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89"/>
          <p:cNvGrpSpPr/>
          <p:nvPr/>
        </p:nvGrpSpPr>
        <p:grpSpPr>
          <a:xfrm>
            <a:off x="5286246" y="3308537"/>
            <a:ext cx="387681" cy="387661"/>
            <a:chOff x="266768" y="1721375"/>
            <a:chExt cx="397907" cy="397887"/>
          </a:xfrm>
        </p:grpSpPr>
        <p:sp>
          <p:nvSpPr>
            <p:cNvPr id="10492" name="Google Shape;1049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89"/>
          <p:cNvGrpSpPr/>
          <p:nvPr/>
        </p:nvGrpSpPr>
        <p:grpSpPr>
          <a:xfrm>
            <a:off x="5817327" y="3308537"/>
            <a:ext cx="387641" cy="387661"/>
            <a:chOff x="864491" y="1723250"/>
            <a:chExt cx="397866" cy="397887"/>
          </a:xfrm>
        </p:grpSpPr>
        <p:sp>
          <p:nvSpPr>
            <p:cNvPr id="10495" name="Google Shape;10495;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8" name="Google Shape;10498;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9" name="Google Shape;10499;p89"/>
          <p:cNvGrpSpPr/>
          <p:nvPr/>
        </p:nvGrpSpPr>
        <p:grpSpPr>
          <a:xfrm>
            <a:off x="7411672" y="3308924"/>
            <a:ext cx="387539" cy="386888"/>
            <a:chOff x="2408992" y="1722875"/>
            <a:chExt cx="397761" cy="397093"/>
          </a:xfrm>
        </p:grpSpPr>
        <p:sp>
          <p:nvSpPr>
            <p:cNvPr id="10500" name="Google Shape;10500;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89"/>
          <p:cNvGrpSpPr/>
          <p:nvPr/>
        </p:nvGrpSpPr>
        <p:grpSpPr>
          <a:xfrm>
            <a:off x="6584154" y="3827060"/>
            <a:ext cx="388966" cy="388966"/>
            <a:chOff x="1190625" y="238125"/>
            <a:chExt cx="5235075" cy="5235075"/>
          </a:xfrm>
        </p:grpSpPr>
        <p:sp>
          <p:nvSpPr>
            <p:cNvPr id="10503" name="Google Shape;1050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89"/>
          <p:cNvGrpSpPr/>
          <p:nvPr/>
        </p:nvGrpSpPr>
        <p:grpSpPr>
          <a:xfrm>
            <a:off x="5592488" y="3828305"/>
            <a:ext cx="387641" cy="387641"/>
            <a:chOff x="7199196" y="1561258"/>
            <a:chExt cx="397866" cy="397866"/>
          </a:xfrm>
        </p:grpSpPr>
        <p:sp>
          <p:nvSpPr>
            <p:cNvPr id="10506" name="Google Shape;10506;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9" name="Google Shape;10509;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13"/>
        <p:cNvGrpSpPr/>
        <p:nvPr/>
      </p:nvGrpSpPr>
      <p:grpSpPr>
        <a:xfrm>
          <a:off x="0" y="0"/>
          <a:ext cx="0" cy="0"/>
          <a:chOff x="0" y="0"/>
          <a:chExt cx="0" cy="0"/>
        </a:xfrm>
      </p:grpSpPr>
      <p:pic>
        <p:nvPicPr>
          <p:cNvPr id="10514" name="Google Shape;1051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2599" y="396953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113326" y="360042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215243" y="112180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p36">
            <a:extLst>
              <a:ext uri="{FF2B5EF4-FFF2-40B4-BE49-F238E27FC236}">
                <a16:creationId xmlns:a16="http://schemas.microsoft.com/office/drawing/2014/main" id="{B240D8F0-3625-1FBB-7E97-59CEB369DC29}"/>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3900" dirty="0"/>
              <a:t>YAPAY SINIR AĞLARI</a:t>
            </a:r>
            <a:endParaRPr sz="3900" dirty="0"/>
          </a:p>
        </p:txBody>
      </p:sp>
      <p:sp>
        <p:nvSpPr>
          <p:cNvPr id="82" name="Google Shape;355;p36">
            <a:extLst>
              <a:ext uri="{FF2B5EF4-FFF2-40B4-BE49-F238E27FC236}">
                <a16:creationId xmlns:a16="http://schemas.microsoft.com/office/drawing/2014/main" id="{2609EEA7-21FD-0BD5-DD36-2EAEC8C6CCB6}"/>
              </a:ext>
            </a:extLst>
          </p:cNvPr>
          <p:cNvSpPr txBox="1">
            <a:spLocks noGrp="1"/>
          </p:cNvSpPr>
          <p:nvPr>
            <p:ph type="subTitle" idx="1"/>
          </p:nvPr>
        </p:nvSpPr>
        <p:spPr>
          <a:xfrm>
            <a:off x="765951" y="1212040"/>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tr-TR" dirty="0"/>
              <a:t>Yapay sinir ağları şebekesini yapısal ve yapının işlemesi olarak iki parça halinde inceleyebiliriz.</a:t>
            </a:r>
          </a:p>
          <a:p>
            <a:pPr marL="0" lvl="0" indent="0" algn="l" rtl="0">
              <a:spcBef>
                <a:spcPts val="0"/>
              </a:spcBef>
              <a:spcAft>
                <a:spcPts val="0"/>
              </a:spcAft>
              <a:buClr>
                <a:schemeClr val="hlink"/>
              </a:buClr>
              <a:buSzPts val="1100"/>
              <a:buFont typeface="Arial"/>
              <a:buNone/>
            </a:pPr>
            <a:r>
              <a:rPr lang="tr-TR" dirty="0"/>
              <a:t> Yapısal olarak adlandırdığımız kısmı giriş, ara, çıkış kısımlarındaki sinir hücreleri ile bağlantılarından meydana gelir.</a:t>
            </a:r>
          </a:p>
          <a:p>
            <a:pPr marL="0" indent="0">
              <a:buClr>
                <a:schemeClr val="hlink"/>
              </a:buClr>
              <a:buSzPts val="1100"/>
            </a:pPr>
            <a:endParaRPr lang="tr-TR" dirty="0"/>
          </a:p>
          <a:p>
            <a:pPr marL="0" indent="0">
              <a:buClr>
                <a:schemeClr val="hlink"/>
              </a:buClr>
              <a:buSzPts val="1100"/>
            </a:pPr>
            <a:r>
              <a:rPr lang="tr-TR" dirty="0"/>
              <a:t>İşleyiş kısmına geldiğimizde hücreler içinde tetikleme işlemcisi bulunur. Yapının işlenmesini iç ve dış işleyiş olarak iki matematiksel işleyiş olarak düşünebiliriz. İç işleyiş gizli kısımdaki işlemciler yardımıyla tamamlanır.</a:t>
            </a:r>
          </a:p>
          <a:p>
            <a:pPr marL="0" lvl="0" indent="0" algn="l" rtl="0">
              <a:spcBef>
                <a:spcPts val="0"/>
              </a:spcBef>
              <a:spcAft>
                <a:spcPts val="0"/>
              </a:spcAft>
              <a:buClr>
                <a:schemeClr val="hlink"/>
              </a:buClr>
              <a:buSzPts val="1100"/>
              <a:buFont typeface="Arial"/>
              <a:buNone/>
            </a:pPr>
            <a:endParaRPr lang="tr-TR" dirty="0"/>
          </a:p>
        </p:txBody>
      </p:sp>
      <p:sp>
        <p:nvSpPr>
          <p:cNvPr id="83" name="Google Shape;365;p36">
            <a:extLst>
              <a:ext uri="{FF2B5EF4-FFF2-40B4-BE49-F238E27FC236}">
                <a16:creationId xmlns:a16="http://schemas.microsoft.com/office/drawing/2014/main" id="{71B34F15-289D-CA4A-D625-A05920DB869E}"/>
              </a:ext>
            </a:extLst>
          </p:cNvPr>
          <p:cNvSpPr/>
          <p:nvPr/>
        </p:nvSpPr>
        <p:spPr>
          <a:xfrm rot="7201932">
            <a:off x="7815035" y="1736976"/>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7;p36">
            <a:extLst>
              <a:ext uri="{FF2B5EF4-FFF2-40B4-BE49-F238E27FC236}">
                <a16:creationId xmlns:a16="http://schemas.microsoft.com/office/drawing/2014/main" id="{085AB380-8B74-5364-D0D9-9961E580A1C7}"/>
              </a:ext>
            </a:extLst>
          </p:cNvPr>
          <p:cNvSpPr/>
          <p:nvPr/>
        </p:nvSpPr>
        <p:spPr>
          <a:xfrm rot="7198898">
            <a:off x="7172535" y="1087792"/>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8;p36">
            <a:extLst>
              <a:ext uri="{FF2B5EF4-FFF2-40B4-BE49-F238E27FC236}">
                <a16:creationId xmlns:a16="http://schemas.microsoft.com/office/drawing/2014/main" id="{CC3F581A-5279-BEC1-4994-A0255B36E331}"/>
              </a:ext>
            </a:extLst>
          </p:cNvPr>
          <p:cNvSpPr/>
          <p:nvPr/>
        </p:nvSpPr>
        <p:spPr>
          <a:xfrm rot="7201932">
            <a:off x="7727060" y="283101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6;p36">
            <a:extLst>
              <a:ext uri="{FF2B5EF4-FFF2-40B4-BE49-F238E27FC236}">
                <a16:creationId xmlns:a16="http://schemas.microsoft.com/office/drawing/2014/main" id="{63CF7743-CAA1-F597-27E5-8E8B738AC60A}"/>
              </a:ext>
            </a:extLst>
          </p:cNvPr>
          <p:cNvSpPr/>
          <p:nvPr/>
        </p:nvSpPr>
        <p:spPr>
          <a:xfrm>
            <a:off x="7045960" y="2887476"/>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9;p37">
            <a:extLst>
              <a:ext uri="{FF2B5EF4-FFF2-40B4-BE49-F238E27FC236}">
                <a16:creationId xmlns:a16="http://schemas.microsoft.com/office/drawing/2014/main" id="{640610CA-0D47-722C-7C72-3E7EF212A2A2}"/>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sym typeface="Bebas Neue"/>
              </a:rPr>
              <a:t>Yapay sinir ağları</a:t>
            </a:r>
            <a:endParaRPr dirty="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434706" y="753675"/>
            <a:ext cx="4045200"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sz="3900" dirty="0"/>
              <a:t>Veri bilimi</a:t>
            </a:r>
            <a:endParaRPr sz="3900" dirty="0"/>
          </a:p>
        </p:txBody>
      </p:sp>
      <p:sp>
        <p:nvSpPr>
          <p:cNvPr id="556" name="Google Shape;556;p39"/>
          <p:cNvSpPr txBox="1">
            <a:spLocks noGrp="1"/>
          </p:cNvSpPr>
          <p:nvPr>
            <p:ph type="subTitle" idx="1"/>
          </p:nvPr>
        </p:nvSpPr>
        <p:spPr>
          <a:xfrm>
            <a:off x="4479753" y="1579575"/>
            <a:ext cx="4045200" cy="256875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a:t>Veri bilimi, veriyi bilgiye dönüştürme çabasını yakalayan geniş bir etikettir. Veri bilimcileri, verinin işleyişini ve temiz bilgi edinmek için karmaşık sorunları daha küçük görevlere ayrıştırmak için matematik, statik, makine öğrenimi ve yapay zekadan sürekli değişen ve geniş bir teknik ve teknoloji birikimini uygular.</a:t>
            </a:r>
            <a:endParaRPr dirty="0"/>
          </a:p>
        </p:txBody>
      </p:sp>
      <p:sp>
        <p:nvSpPr>
          <p:cNvPr id="557" name="Google Shape;557;p39"/>
          <p:cNvSpPr/>
          <p:nvPr/>
        </p:nvSpPr>
        <p:spPr>
          <a:xfrm>
            <a:off x="3543404" y="338993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ea typeface="Bebas Neue"/>
                <a:cs typeface="Bebas Neue"/>
                <a:sym typeface="Bebas Neue"/>
              </a:rPr>
              <a:t>Veri bilimi</a:t>
            </a:r>
            <a:endParaRPr dirty="0">
              <a:solidFill>
                <a:schemeClr val="lt2"/>
              </a:solidFill>
            </a:endParaRPr>
          </a:p>
        </p:txBody>
      </p: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ea typeface="Bebas Neue"/>
                <a:cs typeface="Bebas Neue"/>
                <a:sym typeface="Bebas Neue"/>
              </a:rPr>
              <a:t>Veri bilimi</a:t>
            </a:r>
            <a:endParaRPr dirty="0">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517024" y="3291171"/>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4;p36">
            <a:extLst>
              <a:ext uri="{FF2B5EF4-FFF2-40B4-BE49-F238E27FC236}">
                <a16:creationId xmlns:a16="http://schemas.microsoft.com/office/drawing/2014/main" id="{20C7AE43-B083-B455-7C3E-B66B26A7E29A}"/>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3900" dirty="0"/>
              <a:t>Veri bilimi</a:t>
            </a:r>
            <a:endParaRPr sz="3900" dirty="0"/>
          </a:p>
        </p:txBody>
      </p:sp>
      <p:sp>
        <p:nvSpPr>
          <p:cNvPr id="48" name="Google Shape;355;p36">
            <a:extLst>
              <a:ext uri="{FF2B5EF4-FFF2-40B4-BE49-F238E27FC236}">
                <a16:creationId xmlns:a16="http://schemas.microsoft.com/office/drawing/2014/main" id="{05939BF5-E7D2-72AD-292F-2A0C647331C0}"/>
              </a:ext>
            </a:extLst>
          </p:cNvPr>
          <p:cNvSpPr txBox="1">
            <a:spLocks noGrp="1"/>
          </p:cNvSpPr>
          <p:nvPr>
            <p:ph type="subTitle" idx="1"/>
          </p:nvPr>
        </p:nvSpPr>
        <p:spPr>
          <a:xfrm>
            <a:off x="765951" y="1212039"/>
            <a:ext cx="5386200" cy="258532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hlink"/>
              </a:buClr>
              <a:buSzPts val="1100"/>
              <a:buFont typeface="Arial" panose="020B0604020202020204" pitchFamily="34" charset="0"/>
              <a:buChar char="•"/>
            </a:pPr>
            <a:r>
              <a:rPr lang="tr-TR" dirty="0"/>
              <a:t>Veri bilimcileri görevleri</a:t>
            </a:r>
          </a:p>
          <a:p>
            <a:pPr marL="0" lvl="0" indent="0" algn="l" rtl="0">
              <a:spcBef>
                <a:spcPts val="0"/>
              </a:spcBef>
              <a:spcAft>
                <a:spcPts val="0"/>
              </a:spcAft>
              <a:buClr>
                <a:schemeClr val="hlink"/>
              </a:buClr>
              <a:buSzPts val="1100"/>
            </a:pPr>
            <a:endParaRPr lang="tr-TR" sz="1600" dirty="0"/>
          </a:p>
          <a:p>
            <a:pPr marL="0" lvl="0" indent="0" algn="l" rtl="0">
              <a:spcBef>
                <a:spcPts val="0"/>
              </a:spcBef>
              <a:spcAft>
                <a:spcPts val="0"/>
              </a:spcAft>
              <a:buClr>
                <a:schemeClr val="hlink"/>
              </a:buClr>
              <a:buSzPts val="1100"/>
            </a:pPr>
            <a:r>
              <a:rPr lang="tr-TR" sz="1600" dirty="0"/>
              <a:t>Veri bilimcileri, belirsiz olanı bilinene dönüştürür. Bir veri bilimcisi, çeşitli araçlar kullanarak bir göreve derin bir hesaplama becerileri koleksiyonu getirir. Verileri keşfeder, görselleştirir, analiz eder ve modellerler, ardından bütüne ilişkin bilgimizi oluşturmak için bir araya gelen yeni iç görüleri birleştirirler.</a:t>
            </a: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tr-TR" dirty="0">
                <a:solidFill>
                  <a:schemeClr val="lt2"/>
                </a:solidFill>
                <a:latin typeface="Bebas Neue"/>
                <a:ea typeface="Bebas Neue"/>
                <a:cs typeface="Bebas Neue"/>
                <a:sym typeface="Bebas Neue"/>
              </a:rPr>
              <a:t>PYTHON</a:t>
            </a:r>
            <a:endParaRPr dirty="0">
              <a:solidFill>
                <a:schemeClr val="lt2"/>
              </a:solidFill>
            </a:endParaRPr>
          </a:p>
        </p:txBody>
      </p:sp>
      <p:sp>
        <p:nvSpPr>
          <p:cNvPr id="697" name="Google Shape;697;p41"/>
          <p:cNvSpPr/>
          <p:nvPr/>
        </p:nvSpPr>
        <p:spPr>
          <a:xfrm rot="7198710">
            <a:off x="820086" y="336881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039925" y="32525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842313" y="3913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685758">
            <a:off x="2484228" y="3761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Resim 12">
            <a:extLst>
              <a:ext uri="{FF2B5EF4-FFF2-40B4-BE49-F238E27FC236}">
                <a16:creationId xmlns:a16="http://schemas.microsoft.com/office/drawing/2014/main" id="{D0EE15FF-5746-9F60-160A-E868851575FA}"/>
              </a:ext>
            </a:extLst>
          </p:cNvPr>
          <p:cNvPicPr>
            <a:picLocks noChangeAspect="1"/>
          </p:cNvPicPr>
          <p:nvPr/>
        </p:nvPicPr>
        <p:blipFill>
          <a:blip r:embed="rId7"/>
          <a:stretch>
            <a:fillRect/>
          </a:stretch>
        </p:blipFill>
        <p:spPr>
          <a:xfrm>
            <a:off x="5539206" y="1306436"/>
            <a:ext cx="4413587" cy="2290652"/>
          </a:xfrm>
          <a:prstGeom prst="rect">
            <a:avLst/>
          </a:prstGeom>
        </p:spPr>
      </p:pic>
      <p:sp>
        <p:nvSpPr>
          <p:cNvPr id="73" name="Google Shape;354;p36">
            <a:extLst>
              <a:ext uri="{FF2B5EF4-FFF2-40B4-BE49-F238E27FC236}">
                <a16:creationId xmlns:a16="http://schemas.microsoft.com/office/drawing/2014/main" id="{5448B3C5-8D27-083B-485C-EB2734914739}"/>
              </a:ext>
            </a:extLst>
          </p:cNvPr>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PYTHON</a:t>
            </a:r>
            <a:endParaRPr dirty="0"/>
          </a:p>
        </p:txBody>
      </p:sp>
      <p:sp>
        <p:nvSpPr>
          <p:cNvPr id="74" name="Google Shape;355;p36">
            <a:extLst>
              <a:ext uri="{FF2B5EF4-FFF2-40B4-BE49-F238E27FC236}">
                <a16:creationId xmlns:a16="http://schemas.microsoft.com/office/drawing/2014/main" id="{7257C939-E462-13C2-E0C1-8BC3945A78E9}"/>
              </a:ext>
            </a:extLst>
          </p:cNvPr>
          <p:cNvSpPr txBox="1">
            <a:spLocks noGrp="1"/>
          </p:cNvSpPr>
          <p:nvPr>
            <p:ph type="subTitle" idx="1"/>
          </p:nvPr>
        </p:nvSpPr>
        <p:spPr>
          <a:xfrm>
            <a:off x="765951" y="1212040"/>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tr-TR" dirty="0" err="1"/>
              <a:t>Python</a:t>
            </a:r>
            <a:r>
              <a:rPr lang="tr-TR" dirty="0"/>
              <a:t> bir yazılım dilidir. </a:t>
            </a:r>
            <a:r>
              <a:rPr lang="es-ES" dirty="0" err="1"/>
              <a:t>Yapılmaya</a:t>
            </a:r>
            <a:r>
              <a:rPr lang="es-ES" dirty="0"/>
              <a:t> 1990 </a:t>
            </a:r>
            <a:r>
              <a:rPr lang="es-ES" dirty="0" err="1"/>
              <a:t>yılında</a:t>
            </a:r>
            <a:r>
              <a:rPr lang="es-ES" dirty="0"/>
              <a:t> Guido van Rossum </a:t>
            </a:r>
            <a:r>
              <a:rPr lang="es-ES" dirty="0" err="1"/>
              <a:t>tarafından</a:t>
            </a:r>
            <a:r>
              <a:rPr lang="es-ES" dirty="0"/>
              <a:t> </a:t>
            </a:r>
            <a:r>
              <a:rPr lang="es-ES" dirty="0" err="1"/>
              <a:t>Amsterdam’da</a:t>
            </a:r>
            <a:r>
              <a:rPr lang="es-ES" dirty="0"/>
              <a:t> </a:t>
            </a:r>
            <a:r>
              <a:rPr lang="es-ES" dirty="0" err="1"/>
              <a:t>başlanmıştır</a:t>
            </a:r>
            <a:r>
              <a:rPr lang="es-ES" dirty="0"/>
              <a:t>.</a:t>
            </a:r>
            <a:r>
              <a:rPr lang="tr-TR" dirty="0"/>
              <a:t> </a:t>
            </a:r>
            <a:r>
              <a:rPr lang="es-ES" dirty="0"/>
              <a:t>3 </a:t>
            </a:r>
            <a:r>
              <a:rPr lang="es-ES" dirty="0" err="1"/>
              <a:t>Aralık</a:t>
            </a:r>
            <a:r>
              <a:rPr lang="es-ES" dirty="0"/>
              <a:t> 2008’de Python 3 </a:t>
            </a:r>
            <a:r>
              <a:rPr lang="es-ES" dirty="0" err="1"/>
              <a:t>sürümleri</a:t>
            </a:r>
            <a:r>
              <a:rPr lang="es-ES" dirty="0"/>
              <a:t> </a:t>
            </a:r>
            <a:r>
              <a:rPr lang="es-ES" dirty="0" err="1"/>
              <a:t>yayınlanmaya</a:t>
            </a:r>
            <a:r>
              <a:rPr lang="es-ES" dirty="0"/>
              <a:t> </a:t>
            </a:r>
            <a:r>
              <a:rPr lang="es-ES" dirty="0" err="1"/>
              <a:t>başlamıştır</a:t>
            </a:r>
            <a:r>
              <a:rPr lang="es-ES" dirty="0"/>
              <a:t>. Python </a:t>
            </a:r>
            <a:r>
              <a:rPr lang="es-ES" dirty="0" err="1"/>
              <a:t>programlama</a:t>
            </a:r>
            <a:r>
              <a:rPr lang="es-ES" dirty="0"/>
              <a:t> </a:t>
            </a:r>
            <a:r>
              <a:rPr lang="es-ES" dirty="0" err="1"/>
              <a:t>dili</a:t>
            </a:r>
            <a:r>
              <a:rPr lang="es-ES" dirty="0"/>
              <a:t> veri </a:t>
            </a:r>
            <a:r>
              <a:rPr lang="es-ES" dirty="0" err="1"/>
              <a:t>bilimi</a:t>
            </a:r>
            <a:r>
              <a:rPr lang="es-ES" dirty="0"/>
              <a:t>, </a:t>
            </a:r>
            <a:r>
              <a:rPr lang="es-ES" dirty="0" err="1"/>
              <a:t>makine</a:t>
            </a:r>
            <a:r>
              <a:rPr lang="es-ES" dirty="0"/>
              <a:t> </a:t>
            </a:r>
            <a:r>
              <a:rPr lang="es-ES" dirty="0" err="1"/>
              <a:t>öğrenimi</a:t>
            </a:r>
            <a:r>
              <a:rPr lang="es-ES" dirty="0"/>
              <a:t>, </a:t>
            </a:r>
            <a:r>
              <a:rPr lang="es-ES" dirty="0" err="1"/>
              <a:t>otomasyonlar</a:t>
            </a:r>
            <a:r>
              <a:rPr lang="es-ES" dirty="0"/>
              <a:t>, web ve API </a:t>
            </a:r>
            <a:r>
              <a:rPr lang="es-ES" dirty="0" err="1"/>
              <a:t>geliştirmek</a:t>
            </a:r>
            <a:r>
              <a:rPr lang="es-ES" dirty="0"/>
              <a:t> </a:t>
            </a:r>
            <a:r>
              <a:rPr lang="es-ES" dirty="0" err="1"/>
              <a:t>için</a:t>
            </a:r>
            <a:r>
              <a:rPr lang="es-ES" dirty="0"/>
              <a:t> </a:t>
            </a:r>
            <a:r>
              <a:rPr lang="es-ES" dirty="0" err="1"/>
              <a:t>temel</a:t>
            </a:r>
            <a:r>
              <a:rPr lang="es-ES" dirty="0"/>
              <a:t> </a:t>
            </a:r>
            <a:r>
              <a:rPr lang="es-ES" dirty="0" err="1"/>
              <a:t>yapıdır</a:t>
            </a:r>
            <a:r>
              <a:rPr lang="es-ES" dirty="0"/>
              <a:t>.</a:t>
            </a:r>
            <a:r>
              <a:rPr lang="tr-TR" dirty="0"/>
              <a:t> </a:t>
            </a:r>
            <a:r>
              <a:rPr lang="tr-TR" dirty="0" err="1"/>
              <a:t>Python</a:t>
            </a:r>
            <a:r>
              <a:rPr lang="tr-TR" dirty="0"/>
              <a:t> yeni nesil yazılım geliştirme, veri analizinde birinci sınıf bir programlama dili olarak parlamıştır.</a:t>
            </a:r>
            <a:endParaRPr dirty="0"/>
          </a:p>
        </p:txBody>
      </p:sp>
    </p:spTree>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2484</Words>
  <Application>Microsoft Office PowerPoint</Application>
  <PresentationFormat>Ekran Gösterisi (16:9)</PresentationFormat>
  <Paragraphs>515</Paragraphs>
  <Slides>58</Slides>
  <Notes>57</Notes>
  <HiddenSlides>0</HiddenSlides>
  <MMClips>0</MMClips>
  <ScaleCrop>false</ScaleCrop>
  <HeadingPairs>
    <vt:vector size="6" baseType="variant">
      <vt:variant>
        <vt:lpstr>Kullanılan Yazı Tipleri</vt:lpstr>
      </vt:variant>
      <vt:variant>
        <vt:i4>10</vt:i4>
      </vt:variant>
      <vt:variant>
        <vt:lpstr>Tema</vt:lpstr>
      </vt:variant>
      <vt:variant>
        <vt:i4>2</vt:i4>
      </vt:variant>
      <vt:variant>
        <vt:lpstr>Slayt Başlıkları</vt:lpstr>
      </vt:variant>
      <vt:variant>
        <vt:i4>58</vt:i4>
      </vt:variant>
    </vt:vector>
  </HeadingPairs>
  <TitlesOfParts>
    <vt:vector size="70" baseType="lpstr">
      <vt:lpstr>Arial</vt:lpstr>
      <vt:lpstr>Proxima Nova Semibold</vt:lpstr>
      <vt:lpstr>Arimo</vt:lpstr>
      <vt:lpstr>Amatic SC</vt:lpstr>
      <vt:lpstr>Roboto Condensed Light</vt:lpstr>
      <vt:lpstr>Bebas Neue</vt:lpstr>
      <vt:lpstr>Calibri</vt:lpstr>
      <vt:lpstr>Roboto Medium</vt:lpstr>
      <vt:lpstr>Anaheim</vt:lpstr>
      <vt:lpstr>Proxima Nova</vt:lpstr>
      <vt:lpstr>Data Analysis for Business by Slidesgo</vt:lpstr>
      <vt:lpstr>Slidesgo Final Pages</vt:lpstr>
      <vt:lpstr>Radıal   basıs function         networks</vt:lpstr>
      <vt:lpstr>HAZIRLAYAN</vt:lpstr>
      <vt:lpstr>Makıne öğrenimi</vt:lpstr>
      <vt:lpstr>Yapay sinir ağları</vt:lpstr>
      <vt:lpstr>Yapay sinir ağları</vt:lpstr>
      <vt:lpstr>YAPAY SINIR AĞLARI</vt:lpstr>
      <vt:lpstr>Veri bilimi</vt:lpstr>
      <vt:lpstr>Veri bilimi</vt:lpstr>
      <vt:lpstr>PYTHON</vt:lpstr>
      <vt:lpstr>python</vt:lpstr>
      <vt:lpstr>Radyal tabanlı fonksiyon ağları</vt:lpstr>
      <vt:lpstr>MERCURY</vt:lpstr>
      <vt:lpstr>DIAGNOSTIC</vt:lpstr>
      <vt:lpstr>                   IS WORTH A THOUSAND WORDS</vt:lpstr>
      <vt:lpstr>MERCURY</vt:lpstr>
      <vt:lpstr>WHAT DO WE DO?</vt:lpstr>
      <vt:lpstr>000.000</vt:lpstr>
      <vt:lpstr>METHODS, TECHNIQUES AND TOOLS</vt:lpstr>
      <vt:lpstr>DATA PROCESSING</vt:lpstr>
      <vt:lpstr>AWESOME WORDS</vt:lpstr>
      <vt:lpstr>BIG DATA ANALYTICS PROCESS</vt:lpstr>
      <vt:lpstr>10%</vt:lpstr>
      <vt:lpstr>Evolution of Predictive analytics</vt:lpstr>
      <vt:lpstr>BUDGET</vt:lpstr>
      <vt:lpstr>—SOMEONE FAMOUS</vt:lpstr>
      <vt:lpstr>ANALYSIS RESULTS </vt:lpstr>
      <vt:lpstr>ABOUT DIAGNOSTIC ANALYTICS</vt:lpstr>
      <vt:lpstr>55m 23s</vt:lpstr>
      <vt:lpstr>THIS IS A TABLE</vt:lpstr>
      <vt:lpstr>RISK ANALYSIS</vt:lpstr>
      <vt:lpstr>DESKTOP SOFTWARE</vt:lpstr>
      <vt:lpstr>TABLET APP</vt:lpstr>
      <vt:lpstr>MOBILE WEB</vt:lpstr>
      <vt:lpstr>OUR TEAM</vt:lpstr>
      <vt:lpstr>CONTACT US!</vt:lpstr>
      <vt:lpstr>THANKS!</vt:lpstr>
      <vt:lpstr>Big Data Icon Pack</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 Sunusu</vt:lpstr>
      <vt:lpstr>PowerPoint Sunusu</vt:lpstr>
      <vt:lpstr>PowerPoint Sunusu</vt:lpstr>
      <vt:lpstr>PowerPoint Sunusu</vt:lpstr>
      <vt:lpstr>PowerPoint Sunusu</vt:lpstr>
      <vt:lpstr>...and our sets of editable icons</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Radıal   basıs function         networks</dc:title>
  <cp:lastModifiedBy>sabri bereket</cp:lastModifiedBy>
  <cp:revision>15</cp:revision>
  <dcterms:modified xsi:type="dcterms:W3CDTF">2022-05-12T20:44:38Z</dcterms:modified>
</cp:coreProperties>
</file>